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2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0" r:id="rId2"/>
    <p:sldId id="286" r:id="rId3"/>
    <p:sldId id="287" r:id="rId4"/>
    <p:sldId id="288" r:id="rId5"/>
    <p:sldId id="277" r:id="rId6"/>
    <p:sldId id="280" r:id="rId7"/>
    <p:sldId id="282" r:id="rId8"/>
    <p:sldId id="278" r:id="rId9"/>
    <p:sldId id="284" r:id="rId10"/>
    <p:sldId id="283" r:id="rId11"/>
    <p:sldId id="281" r:id="rId12"/>
    <p:sldId id="285" r:id="rId13"/>
    <p:sldId id="279" r:id="rId14"/>
    <p:sldId id="272" r:id="rId15"/>
    <p:sldId id="268" r:id="rId16"/>
    <p:sldId id="257" r:id="rId17"/>
    <p:sldId id="269" r:id="rId18"/>
    <p:sldId id="271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5706" autoAdjust="0"/>
  </p:normalViewPr>
  <p:slideViewPr>
    <p:cSldViewPr snapToGrid="0">
      <p:cViewPr varScale="1">
        <p:scale>
          <a:sx n="91" d="100"/>
          <a:sy n="91" d="100"/>
        </p:scale>
        <p:origin x="96" y="163"/>
      </p:cViewPr>
      <p:guideLst/>
    </p:cSldViewPr>
  </p:slideViewPr>
  <p:outlineViewPr>
    <p:cViewPr>
      <p:scale>
        <a:sx n="33" d="100"/>
        <a:sy n="33" d="100"/>
      </p:scale>
      <p:origin x="0" y="-1459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2:53.6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285 793 24575,'45'-1'0,"-12"0"0,0 2 0,0 0 0,0 2 0,34 8 0,-43-6 0,48 3 0,-45-6 0,36 7 0,-24-3 0,1-1 0,0-3 0,72-4 0,-25 0 0,-61 3 0,52 10 0,-50-6 0,48 2 0,-24-6 0,106-3 0,-150 1 0,-1 0 0,1-1 0,-1 0 0,0 0 0,0 0 0,0-1 0,0 0 0,0-1 0,10-6 0,-3 0 0,-1-1 0,0 0 0,12-14 0,19-10 0,-38 31 0,1 0 0,0-1 0,-1 0 0,0 0 0,0-1 0,-1 1 0,8-11 0,15-21 0,-22 30 0,-1 1 0,0-1 0,0 0 0,0 0 0,-1 0 0,0-1 0,0 0 0,-1 1 0,0-1 0,4-15 0,3-42 0,-5 35 0,-1 0 0,1-31 0,-4 31 0,-1 14 0,1 0 0,-2-1 0,0 1 0,-5-25 0,5 37 0,0 0 0,-1 0 0,1 0 0,-1 0 0,0 0 0,0 1 0,0-1 0,0 1 0,-1-1 0,1 1 0,-1 0 0,0 0 0,0 0 0,0 0 0,0 0 0,-1 1 0,1 0 0,-1-1 0,1 1 0,-1 1 0,0-1 0,-7-2 0,-43-12 0,-100-16 0,50 10 0,75 14 0,0 2 0,-1 1 0,-34-2 0,32 5 0,-47-9 0,27 2 0,-5-1 0,29 5 0,-50-3 0,57 6 0,1 0 0,-21-6 0,21 4 0,-41-3 0,-228 6 0,135 2 0,146-1 0,1 1 0,-1 0 0,1 0 0,0 1 0,-1 0 0,1 0 0,0 0 0,0 1 0,-6 4 0,-8 5 0,-28 21 0,11-6 0,25-16 0,0 0 0,0 0 0,1 1 0,1 1 0,0 0 0,1 1 0,0 0 0,1 1 0,-13 27 0,18-33 0,1 1 0,0-1 0,0 1 0,1-1 0,0 1 0,1 0 0,0 11 0,3 75 0,0-39 0,-2-29 0,1-1 0,7 38 0,-6-55 0,1 0 0,0 0 0,0 0 0,1 0 0,1-1 0,0 1 0,0-1 0,0 0 0,10 11 0,-8-12 0,0 1 0,0-1 0,1-1 0,0 0 0,0 0 0,0 0 0,1-1 0,0 0 0,1-1 0,-1 0 0,20 7 0,-3-2 0,-4-2 0,34 9 0,10-2 0,-30-5 0,0-3 0,1 0 0,66 1 0,-71-7 0,1-2 0,-1-2 0,45-9 0,100-29 0,-113 29 0,-50 11 0,-1-1 0,0-1 0,-1 0 0,1-1 0,22-9 0,42-25-1365,-62 33-5461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00.9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212 4 24575,'-1'16'0,"-1"0"0,0 0 0,-1-1 0,0 1 0,-7 17 0,-32 74 0,21-65 0,-8 23 0,-31 112 0,48-147 0,7-18 0,0-1 0,1 1 0,0 0 0,1 0 0,-2 16 0,4-26 0,1 0 0,0 0 0,0 0 0,0 0 0,0 1 0,1-1 0,-1 0 0,1 0 0,-1 0 0,1 0 0,0 0 0,0 0 0,-1 0 0,1 0 0,1 0 0,-1 0 0,0 0 0,0-1 0,1 1 0,-1 0 0,1-1 0,0 1 0,-1-1 0,1 0 0,0 1 0,0-1 0,0 0 0,0 0 0,0 0 0,0-1 0,0 1 0,0 0 0,0-1 0,0 1 0,4 0 0,2 0 0,-1 0 0,1 0 0,0-1 0,0 0 0,0 0 0,-1-1 0,1 0 0,0 0 0,0 0 0,-1-1 0,1-1 0,-1 1 0,0-1 0,0 0 0,0-1 0,10-6 0,83-42 0,-63 34 0,42-25 0,129-92 0,-174 111 0,31-30 0,-39 31 0,37-44 0,-54 58 0,0 0 0,-1-1 0,0 0 0,0 0 0,-1 0 0,0-1 0,-1 0 0,-1-1 0,0 1 0,0-1 0,-1 0 0,0 0 0,2-15 0,-6 24 0,0-1 0,1 0 0,-1 1 0,1-1 0,0 1 0,0-1 0,0 1 0,1-1 0,-1 1 0,1 0 0,0 0 0,0-1 0,0 1 0,0 1 0,4-5 0,-4 5 0,1 1 0,-1-1 0,1 1 0,-1 0 0,1-1 0,-1 1 0,1 1 0,0-1 0,0 0 0,0 0 0,-1 1 0,1 0 0,0-1 0,0 1 0,0 0 0,0 1 0,0-1 0,-1 0 0,1 1 0,4 1 0,117 22 0,-121-24-124,0 1 0,-1 0 0,1-1 0,0 1 0,-1 0 0,1 0-1,0 0 1,-1 1 0,1-1 0,3 4 0,4 4-6702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01.1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109 1 24575,'-4'0'0,"-1"4"0,-4 1 0,0 4 0,1 4 0,2 4 0,2 4 0,-2 1 0,0 1 0,-3-3 0,0-1 0,2 0 0,1 1 0,3 1 0,1 1 0,-3-4 0,0 0 0,0-4-8191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01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420 1 24575,'-1'15'0,"-1"1"0,-1-1 0,0 0 0,-2 0 0,1 0 0,-2 0 0,0-1 0,-1 0 0,-8 14 0,-19 43 0,-8 19 0,-4 6 0,4 27 0,-16 39 0,46-127 0,-14 67 0,3-9 0,11-50 0,3 0 0,-10 84 0,9-48 0,-1 34 0,8-77 0,-6 37 0,4-39 0,-2 47 0,8 406 0,2-468 0,4-29 0,7-34 0,-13 40 0,11-28 0,2 0 0,1 1 0,1 0 0,24-33 0,-12 20 0,30-39 0,-11 19 0,104-173 0,-136 214 0,-1-1 0,-1 0 0,19-50 0,-24 49-341,0-1 0,-2 0-1,3-29 1,-8 37-6485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01.9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984 0 24575,'9'1'0,"0"-1"0,0 1 0,0 1 0,-1 0 0,1 0 0,0 0 0,-1 1 0,0 1 0,1-1 0,-1 1 0,0 1 0,-1-1 0,10 9 0,-11-9 0,-1 1 0,0-1 0,0 1 0,-1 1 0,1-1 0,-1 1 0,-1-1 0,1 1 0,-1 0 0,0 0 0,0 1 0,0-1 0,-1 1 0,0-1 0,-1 1 0,1 0 0,0 12 0,-2-11 0,0-1 0,0 0 0,0 0 0,-1 1 0,0-1 0,-1 0 0,0 0 0,0 0 0,0 0 0,-1 0 0,0-1 0,0 1 0,-1-1 0,0 0 0,0 0 0,0 0 0,-1 0 0,1-1 0,-1 0 0,-1 0 0,1 0 0,-1-1 0,0 1 0,0-1 0,-12 6 0,-23 12-76,-175 85-789,194-97 771,-32 19 0,36-18 66,0-1 0,-36 14 0,-58 20 28,65-24 0,-63 18 0,51-25 0,31-7 0,-49 16 0,66-17 86,0-2 1,-1 0 0,1 0-1,-1-1 1,0 0 0,0-1-1,0-1 1,0 0 0,0 0 0,0-1-1,1-1 1,-1 0 0,-20-6-1,30 7-86,0 0 0,-1 0 0,1-1 0,0 1 0,0-1 0,0 0 0,0 0 0,0 1 0,0-1 0,0-1 0,1 1 0,-1 0 0,1 0 0,-1 0 0,1-1 0,0 1 0,0-1 0,0 1 0,0-1 0,0 1 0,1-1 0,-1 0 0,1 1 0,0-1 0,0 0 0,0 1 0,0-1 0,0 0 0,1-2 0,0 0 0,0-1 0,0 1 0,1 0 0,-1 0 0,1 1 0,0-1 0,1 0 0,-1 0 0,1 1 0,0 0 0,0-1 0,0 1 0,8-7 0,-2 4-151,0 1-1,1-1 0,0 1 0,0 1 1,1 0-1,-1 0 0,1 1 1,13-3-1,-5 2-6674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02.8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6 171 24575,'1'12'0,"1"0"0,1-1 0,-1 1 0,2-1 0,0 1 0,0-1 0,8 13 0,-9-21 0,-1 1 0,1-1 0,0 0 0,0-1 0,0 1 0,0 0 0,0-1 0,1 0 0,-1 0 0,1 0 0,0 0 0,-1 0 0,1-1 0,0 1 0,0-1 0,0 0 0,0 0 0,0-1 0,0 1 0,8-1 0,9 1 0,0-2 0,32-4 0,-41 3 0,-1-2 0,0 1 0,-1-1 0,1-1 0,-1 0 0,0-1 0,0 0 0,0 0 0,-1-1 0,9-8 0,25-16 0,-29 22 0,0-1 0,-1-1 0,0 0 0,-1 0 0,17-21 0,-26 29 0,-1-1 0,1 0 0,-1 0 0,0 0 0,0 0 0,0 0 0,0 0 0,-1 0 0,0 0 0,0-1 0,1-6 0,-2 8 0,0 1 0,0-1 0,-1 1 0,1-1 0,-1 1 0,1-1 0,-1 1 0,0-1 0,0 1 0,0-1 0,-1 1 0,1 0 0,0 0 0,-1 0 0,1 0 0,-1 0 0,0 0 0,0 0 0,0 0 0,0 0 0,-3-1 0,-1-1 0,-1 0 0,0 1 0,0 0 0,0 0 0,-1 1 0,1 0 0,0 0 0,-1 1 0,0-1 0,1 2 0,-1-1 0,0 1 0,-14 2 0,-1 0 0,0 2 0,0 1 0,-28 8 0,41-9 0,0 1 0,0 0 0,0 0 0,0 1 0,1 0 0,0 0 0,0 1 0,0 0 0,1 1 0,1 0 0,-12 14 0,-16 16 0,27-32 0,1 1 0,0 0 0,1 1 0,0 0 0,0 0 0,-9 16 0,11-13 0,0 0 0,0 1 0,2-1 0,-1 1 0,1 0 0,0 20 0,4 76 0,1-40 0,-3-50 0,-1-1 0,1 0 0,1-1 0,1 1 0,0-1 0,5 19 0,-5-30 0,-1-1 0,1 0 0,0 0 0,0-1 0,0 1 0,0 0 0,0 0 0,1-1 0,0 0 0,0 1 0,0-1 0,0 0 0,0-1 0,1 1 0,-1 0 0,1-1 0,0 0 0,0 0 0,0 0 0,0 0 0,0-1 0,0 1 0,0-1 0,9 1 0,-4-1 0,0 0 0,0-1 0,1 0 0,-1 0 0,0-1 0,0 0 0,0 0 0,0-1 0,0-1 0,15-5 0,2-4 0,-1-1 0,27-17 0,-31 16 0,10-10 0,-27 19 0,1 1 0,1 0 0,-1 0 0,12-7 0,-11 7 0,1 0 0,-1 0 0,0-1 0,0 1 0,0-2 0,-1 1 0,1-1 0,-1 1 0,-1-1 0,6-9 0,-2 2 0,-1 0 0,0-1 0,-1 0 0,5-16 0,2 9 0,-8 20 0,-7 15 0,-3 5 0,2-2 0,-1-1 0,-1 0 0,-1-1 0,-12 26 0,-15 12 0,-66 82 0,-22 32 0,119-164 0,1 0 0,-1-1 0,0 1 0,0 0 0,0-1 0,0 0 0,0 1 0,-1-1 0,1 0 0,-1 0 0,0-1 0,1 1 0,-1 0 0,-4 1 0,6-3 0,1 0 0,-1 0 0,0 0 0,0 1 0,1-1 0,-1 0 0,0 0 0,0-1 0,0 1 0,1 0 0,-1 0 0,0 0 0,0 0 0,1-1 0,-1 1 0,0 0 0,0-1 0,1 1 0,-1 0 0,1-1 0,-1 1 0,-1-2 0,1 0 0,0 1 0,-1-1 0,1 0 0,0 0 0,0 0 0,0 0 0,0 0 0,1 0 0,-1 0 0,1-1 0,-1-3 0,-1-2 0,1 1 0,1-1 0,0 0 0,0 0 0,0 0 0,1 0 0,0 0 0,1 0 0,0 1 0,0-1 0,0 1 0,1-1 0,0 1 0,1 0 0,0 0 0,4-7 0,8-6 0,0 0 0,1 2 0,33-29 0,-34 33 0,-4 3 0,1 1 0,0 1 0,0 0 0,1 0 0,20-8 0,-24 14 0,0 0 0,0 0 0,0 1 0,1 1 0,-1-1 0,1 2 0,-1-1 0,1 2 0,13 1 0,-18-1 0,0-1 0,-1 2 0,1-1 0,0 1 0,-1-1 0,0 1 0,1 1 0,-1-1 0,0 1 0,0 0 0,0 0 0,-1 1 0,1-1 0,-1 1 0,0 0 0,0 0 0,0 0 0,4 7 0,13 15 0,-18-22 0,0-1 0,0 1 0,0-1 0,0 1 0,0 0 0,-1 0 0,0 1 0,3 7 0,3 11 0,-2 0 0,-1 1 0,-1 0 0,0 0 0,-2 0 0,-2 37 0,0-58 0,0-1 0,-1 0 0,1 1 0,-1-1 0,0 0 0,0 0 0,0 1 0,0-1 0,0 0 0,0 0 0,-1 0 0,1 0 0,-1 0 0,1-1 0,-1 1 0,0 0 0,1-1 0,-1 1 0,0-1 0,0 1 0,0-1 0,0 0 0,-1 0 0,1 0 0,0 0 0,0-1 0,-1 1 0,1 0 0,0-1 0,-4 1 0,-8 0 0,-1 0 0,1 0 0,-1-2 0,-14-1 0,4 0 0,-11-1-26,0-2-1,-52-15 0,37 8-1258,31 8-5541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03.8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523 0 24575,'-3'2'0,"0"0"0,1 0 0,-1 0 0,0 0 0,1 1 0,0-1 0,-1 1 0,1-1 0,0 1 0,0 0 0,1 0 0,-3 4 0,-5 6 0,-2 2 0,1 1 0,1 1 0,0-1 0,1 1 0,-9 29 0,-3 4 0,14-34 0,1 1 0,1-1 0,-3 25 0,-1 2 0,-18 46 0,16-60 0,-11 54 0,17-64 0,-13 38 0,11-41 0,1 1 0,1 0 0,-3 20 0,2-8 0,0 0 0,-11 27 0,-7 40 0,15-48 0,-22 66 0,24-94 0,-3 5 0,-9 48 0,14-53 0,-1 0 0,-1 0 0,-14 30 0,-4 12 0,13-8 0,9-43 0,0 0 0,0 0 0,-1 0 0,0 0 0,-6 11 0,0 2 0,0 0 0,2 1 0,1 0 0,-6 45 0,9-24 75,3-34-435,-1-1 0,0 1 0,-3 13 0,-1-10-6466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04.4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388 0 24575,'-2'1'0,"-1"1"0,1-1 0,0 1 0,-1-1 0,1 1 0,0 0 0,0 0 0,0 0 0,0 0 0,0 0 0,1 0 0,-1 0 0,1 1 0,-1-1 0,1 1 0,-1 2 0,-5 6 0,-22 28 0,17-23 0,0 0 0,-15 28 0,-26 49 0,-10 21 0,47-82 0,11-22 0,0 0 0,0 1 0,1-1 0,-4 18 0,-22 82 0,20-77 0,1 1 0,1 0 0,2 1 0,-3 43 0,8-62 0,-1 1 0,-6 24 0,-2 25 0,9-55-341,-1 0 0,1 0-1,-6 15 1,2-11-6485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14.4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421 997 24575,'-4'1'0,"0"1"0,1 0 0,-1 0 0,1 1 0,0-1 0,-1 1 0,1-1 0,0 1 0,1 0 0,-5 5 0,2-2 0,-67 72 0,53-55 0,-28 43 0,34-47 0,-9 10 0,16-22 0,1 0 0,-1 1 0,1 0 0,-7 14 0,-18 38 0,19-39 0,-15 37 0,20-42 0,-10 29 0,15-43 0,1 0 0,-1 0 0,1 0 0,-1 0 0,1 0 0,0 0 0,0 0 0,0 0 0,0 0 0,0 1 0,1-1 0,-1 0 0,0 0 0,1 0 0,0 0 0,1 3 0,-1-5 0,-1 1 0,1-1 0,0 1 0,-1-1 0,1 0 0,0 1 0,0-1 0,-1 0 0,1 0 0,0 1 0,0-1 0,-1 0 0,1 0 0,0 0 0,0 0 0,0 0 0,0 0 0,-1 0 0,1 0 0,0-1 0,0 1 0,-1 0 0,1 0 0,0-1 0,0 1 0,-1 0 0,1-1 0,0 1 0,0-1 0,-1 1 0,1-1 0,-1 1 0,1-1 0,0 0 0,24-22 0,-23 22 0,40-40 0,-18 18 0,0 0 0,38-51 0,-58 68 0,-1 0 0,1 0 0,-1 0 0,0-1 0,-1 1 0,1-1 0,-1 0 0,-1 0 0,1 1 0,0-9 0,-2 15 0,0-1 0,0 1 0,0-1 0,-1 1 0,1-1 0,0 1 0,0-1 0,0 1 0,0 0 0,0-1 0,-1 1 0,1-1 0,0 1 0,0-1 0,-1 1 0,1-1 0,0 1 0,-1 0 0,1-1 0,0 1 0,-1 0 0,1-1 0,0 1 0,-1 0 0,1 0 0,-1-1 0,1 1 0,-1 0 0,1 0 0,-1 0 0,0-1 0,-15 8 0,-13 21 0,29-28 0,-122 145 0,86-88 0,25-44 0,1 1 0,1 0 0,0 0 0,1 1 0,1 1 0,-9 26 0,-1-1 0,4 0 0,12-39 0,1 0 0,0 0 0,-1 0 0,1 0 0,0 0 0,0 0 0,0 0 0,0 0 0,0 0 0,1 0 0,-1 0 0,1 0 0,-1 0 0,1 0 0,0-1 0,-1 1 0,1 0 0,0 0 0,2 1 0,-3-2 0,1-1 0,0 1 0,-1-1 0,1 0 0,0 1 0,0-1 0,0 0 0,-1 0 0,1 0 0,0 1 0,0-1 0,0 0 0,-1 0 0,1 0 0,0 0 0,0 0 0,0-1 0,-1 1 0,1 0 0,0 0 0,0 0 0,0-1 0,-1 1 0,1 0 0,0-1 0,-1 1 0,1-1 0,0 1 0,0-2 0,24-18 0,-18 13 0,123-104 0,-129 110 0,0 0 0,0 0 0,-1 0 0,1 0 0,0 0 0,0 1 0,0-1 0,0 0 0,0 1 0,0-1 0,0 0 0,0 1 0,1-1 0,-1 1 0,0 0 0,0-1 0,0 1 0,0 0 0,1 0 0,-1 0 0,0 0 0,2 0 0,-2 0 0,0 1 0,0 0 0,0-1 0,0 1 0,0 0 0,-1 0 0,1 0 0,0-1 0,-1 1 0,1 0 0,0 0 0,-1 0 0,1 0 0,-1 0 0,0 0 0,1 0 0,-1 0 0,0 0 0,1 2 0,1 10 0,-1-1 0,0 1 0,-2 17 0,1-21 0,-2 56 0,16-192 0,10-4 0,-9 70 0,-4 20 0,-1-1 0,-3-1 0,-1 1 0,0-45 0,-6 56 0,2-90 0,0 103 0,0 1 0,2 0 0,0 0 0,0 0 0,8-16 0,-8 20 0,0 1 0,-1-1 0,-1-1 0,0 1 0,-1 0 0,0-25 0,-1 22 0,0-1 0,2 0 0,5-26 0,0 18 0,-2 1 0,2 0 0,0 1 0,2 0 0,16-31 0,-15 36 0,1-1 0,1 1 0,0 1 0,1 0 0,1 1 0,26-24 0,-30 32 0,-1 0 0,0-1 0,0-1 0,-1 1 0,0-1 0,-1-1 0,0 1 0,0-1 0,-1 0 0,-1-1 0,6-16 0,-2-2 0,8-53 0,-15 76 0,1 0 0,-1 1 0,1-1 0,0 0 0,1 1 0,0 0 0,0 0 0,0 0 0,0 0 0,11-10 0,17-24 0,-21 27 0,-9 24 0,-10 26 0,-1-7 0,-2-1 0,-27 54 0,16-37 0,18-34 0,-1-1 0,-1 0 0,-10 16 0,-35 62 0,46-80 0,1 0 0,0 1 0,1 0 0,-4 16 0,4-14 0,0 0 0,-9 21 0,-20 43 0,29-68 0,0 1 0,1-1 0,0 1 0,1 0 0,-1 0 0,1 17 0,1-25 0,0 0 0,0-1 0,1 1 0,-1-1 0,0 1 0,0-1 0,0 1 0,0-1 0,1 1 0,-1-1 0,0 1 0,0-1 0,1 1 0,-1-1 0,0 1 0,1-1 0,-1 1 0,1-1 0,-1 0 0,0 1 0,1-1 0,-1 0 0,1 1 0,-1-1 0,1 0 0,-1 0 0,1 1 0,-1-1 0,1 0 0,-1 0 0,1 0 0,0 0 0,-1 0 0,1 0 0,-1 0 0,1 0 0,-1 0 0,1 0 0,-1 0 0,1 0 0,0 0 0,-1 0 0,1 0 0,-1-1 0,1 1 0,-1 0 0,1 0 0,-1-1 0,1 1 0,-1 0 0,1-1 0,-1 1 0,1-1 0,27-19 0,-27 20 0,49-45 0,-35 29 0,1 2 0,1 0 0,0 1 0,35-21 0,-37 25 0,1-1 0,-2-1 0,1 0 0,24-26 0,-22 20 0,-16 17 0,0-1 0,0 0 0,-1 1 0,1-1 0,0 0 0,0 1 0,-1-1 0,1 0 0,0 0 0,-1 1 0,1-1 0,-1 0 0,1 0 0,-1 0 0,1 0 0,-1 0 0,0 0 0,0 0 0,1 0 0,-1 0 0,0-1 0,0 1 0,-1 1 0,0-1 0,1 1 0,-1 0 0,1-1 0,-1 1 0,0 0 0,1 0 0,-1-1 0,0 1 0,1 0 0,-1 0 0,0 0 0,0 0 0,1 0 0,-1 0 0,0 0 0,1 0 0,-1 0 0,0 0 0,-1 1 0,-44 11 0,45-11 0,1-1 0,-1 0 0,0 1 0,1-1 0,-1 0 0,0 1 0,0-1 0,1 0 0,-1 0 0,0 0 0,0 1 0,0-1 0,1 0 0,-1 0 0,0 0 0,0-1 0,0 1 0,1 0 0,-1 0 0,0 0 0,0 0 0,1-1 0,-1 1 0,0 0 0,0-1 0,1 1 0,-1-1 0,0 1 0,1 0 0,-1-1 0,1 0 0,-1 1 0,1-1 0,-1 1 0,1-1 0,-1 0 0,1 1 0,-1-1 0,1 0 0,0 1 0,-1-1 0,1 0 0,-1-1 0,0-5 0,0 1 0,0-1 0,0 0 0,0-11 0,0-7 0,-5-3 0,1 0 0,-2-38 0,6 57 0,2 0 0,-1-1 0,1 1 0,1 0 0,-1 0 0,2 0 0,-1 0 0,1 0 0,1 1 0,-1-1 0,6-8 0,9-26 0,-19 96 0,-14-8 0,-24 53 0,32-82 0,-28 88 0,-10 6 0,10-29 0,-22 47 0,-3 8 0,32-62 0,-37 110 0,58-150 0,4-16 0,5-32 0,3-5 0,1 0 0,1 0 0,0 0 0,1 1 0,1 1 0,1-1 0,1 2 0,15-21 0,-6 9 0,21-42 0,-40 69 0,-1 0 0,0 0 0,1 0 0,-1 0 0,0 0 0,1 0 0,-1 1 0,1-1 0,0 0 0,-1 0 0,1 1 0,0-1 0,-1 0 0,1 0 0,0 1 0,0-1 0,-1 1 0,2-1 0,3 13 0,-6 41 0,0-41 0,1 2 0,-1 0 0,-1 0 0,0 0 0,-1 0 0,-1-1 0,0 1 0,-9 19 0,-2 4 0,1 0 0,1 1 0,-13 75 0,22-90 0,-2 0 0,0-1 0,-16 35 0,3-8 0,16-37 0,0 0 0,0 0 0,2 1 0,-1-1 0,2 18 0,-1-15 0,1 0 0,-2 0 0,-3 17 0,1-21 0,1 1 0,1 0 0,0 0 0,1 0 0,0 22 0,1-34 0,0 0 0,0 1 0,0-1 0,0 0 0,0 0 0,0 1 0,0-1 0,0 0 0,0 0 0,0 0 0,0 1 0,0-1 0,0 0 0,0 0 0,0 1 0,1-1 0,-1 0 0,0 0 0,0 0 0,0 0 0,0 1 0,0-1 0,1 0 0,-1 0 0,0 0 0,0 0 0,0 0 0,1 1 0,-1-1 0,0 0 0,0 0 0,1 0 0,-1 0 0,0 0 0,0 0 0,0 0 0,1 0 0,-1 0 0,10-6 0,6-11 0,6-29 0,23-42 0,-33 69 0,0 1 0,2 0 0,0 0 0,1 1 0,1 1 0,0 1 0,2 0 0,23-16 0,37-28 0,-37 27 0,0 9 0,-34 20 0,0 0 0,0 0 0,-1-1 0,1 0 0,8-7 0,70-66 0,-79 72 0,0-1 0,0 0 0,-1-1 0,0 1 0,0-1 0,6-14 0,-8 15 0,1-1 0,0 1 0,0 0 0,0 0 0,1 1 0,-1-1 0,1 1 0,10-8 0,-12 12 0,1-1 0,-1 1 0,1 0 0,0 0 0,-1 1 0,1-1 0,0 1 0,-1 0 0,1-1 0,0 2 0,0-1 0,-1 0 0,1 1 0,0 0 0,-1 0 0,1 0 0,0 0 0,-1 0 0,0 1 0,6 3 0,6 2 0,-1 2 0,0-1 0,17 15 0,3 5 0,-1 2 0,54 61 0,-87-91 0,0 1 0,0-1 0,1 0 0,-1 0 0,0 1 0,0-1 0,1 1 0,-1-1 0,0 0 0,0 1 0,0-1 0,0 0 0,0 1 0,1-1 0,-1 1 0,0-1 0,0 1 0,0-1 0,0 0 0,0 1 0,0-1 0,0 1 0,-1-1 0,1 0 0,0 1 0,0-1 0,0 1 0,0-1 0,0 0 0,-1 1 0,1-1 0,0 1 0,-16 9 0,-31 0 0,38-8 0,-149 29 0,44-5 0,113-26 0,0 1 0,1-1 0,-1 0 0,0 1 0,0-1 0,0 0 0,1 0 0,-1 0 0,0 0 0,0 0 0,0 0 0,0 0 0,1 0 0,-1 0 0,0 0 0,0 0 0,0 0 0,1-1 0,-1 1 0,0 0 0,0 0 0,0-1 0,1 1 0,-2-1 0,2 0 0,0 0 0,0 0 0,-1 1 0,1-1 0,0 0 0,0 0 0,0 0 0,0 1 0,1-1 0,-1 0 0,0 0 0,0 1 0,0-1 0,1 0 0,-1 0 0,0 1 0,1-1 0,-1 0 0,1-1 0,27-33 0,-9 10 0,-17 21 0,1 0 0,-1 1 0,1-1 0,0 1 0,0-1 0,0 1 0,0 0 0,1 0 0,-1 1 0,1-1 0,-1 0 0,1 1 0,5-2 0,-8 4 0,-1-1 0,0 1 0,0 0 0,1 0 0,-1 0 0,0 0 0,1 0 0,-1 0 0,0 0 0,1 0 0,-1 0 0,0 0 0,1 0 0,-1 0 0,0 0 0,0 0 0,1 0 0,-1 1 0,0-1 0,1 0 0,-1 0 0,0 0 0,0 0 0,1 0 0,-1 1 0,0-1 0,0 0 0,1 0 0,-1 1 0,0-1 0,0 0 0,0 0 0,1 1 0,-1-1 0,0 0 0,0 0 0,0 1 0,0-1 0,0 1 0,-1 16 0,-11 15 0,-27 30 0,27-45 0,-19 39 0,18-33 0,0 0 0,-20 25 0,2-2 0,18-30 0,13-23 0,1 3 0,1 0 0,-1 1 0,1-1 0,0 0 0,0 1 0,1-1 0,3-4 0,110-98 0,-91 83 0,2 2 0,0 0 0,30-16 0,-38 20 0,-19 17 0,-1 0 0,1 0 0,0-1 0,0 1 0,0 0 0,-1 0 0,1-1 0,0 1 0,-1 0 0,1 0 0,0 0 0,0-1 0,-1 1 0,1 0 0,0 0 0,-1 0 0,1 0 0,0 0 0,-1 0 0,1 0 0,0-1 0,-1 1 0,1 0 0,-1 0 0,1 1 0,0-1 0,-1 0 0,1 0 0,0 0 0,-1 0 0,1 0 0,0 0 0,-1 0 0,1 1 0,-49 12 0,9 4 0,-67 40 0,-56 34 0,94-48 0,-49 25 0,95-55 0,1 1 0,0 0 0,-22 22 0,3-3 0,30-23 0,22-11 0,20-11 0,52-41 0,-61 37 0,0 1 0,48-23 0,126-59 0,-56 24 0,-131 64 0,-18 5 0,-20 5 0,14 4 0,1 1 0,-27 14 0,11-5 0,17-8 0,1 0 0,0 1 0,-13 11 0,-26 17 0,-91 31 0,110-51 0,20-10 0,0 0 0,0 1 0,-17 14 0,28-20 0,-1 0 0,1 0 0,0 0 0,-1 0 0,1 0 0,0-1 0,-1 1 0,1 0 0,-1-1 0,1 1 0,-1 0 0,0-1 0,1 0 0,-1 1 0,1-1 0,-1 0 0,0 0 0,1 0 0,-1 0 0,0 0 0,-2-1 0,3 1 0,1-1 0,-1 1 0,1 0 0,-1-1 0,1 1 0,0 0 0,-1-1 0,1 1 0,0 0 0,-1-1 0,1 1 0,0-1 0,-1 1 0,1-1 0,0 1 0,0-1 0,-1 1 0,1-1 0,0 1 0,0-1 0,0 1 0,0-1 0,0 1 0,0-1 0,0 0 0,0-1 0,0 0 0,1 0 0,-1 1 0,1-1 0,-1 0 0,1 0 0,0 0 0,0 1 0,0-1 0,1-3 0,5-4 0,1 1 0,-1-1 0,1 1 0,1 1 0,12-10 0,-11 9 0,0 0 0,0-1 0,-1 0 0,9-11 0,-6 6 0,0 0 0,2 1 0,0 1 0,0 0 0,28-17 0,21-18 0,-57 42 0,0-1 0,0 1 0,1 0 0,-1 1 0,1-1 0,14-6 0,-20 11 0,-1-1 0,0 1 0,1 0 0,-1 0 0,1 0 0,-1 0 0,0 0 0,1 0 0,-1 0 0,1 0 0,-1 0 0,0 0 0,1 0 0,-1 0 0,1 0 0,-1 0 0,0 0 0,1 0 0,-1 0 0,1 1 0,-1-1 0,0 0 0,1 0 0,-1 0 0,0 1 0,1-1 0,-1 0 0,0 0 0,1 1 0,-1-1 0,0 0 0,0 1 0,1 0 0,1 16 0,-9 18 0,4-25 0,-1-1 0,0 0 0,-1 0 0,0 0 0,0 0 0,-9 11 0,33-42 0,2 1 0,0 0 0,2 2 0,0 1 0,43-26 0,-51 33 0,-2 0 0,1 0 0,-1-1 0,15-19 0,-27 30 0,4-5-107,-2 3 137,-1 1 0,0-1 0,1 1 0,-1-1 0,1 1 0,0 0 0,5-3 1,-8 5-41,0-1 1,1 1 0,-1 0-1,0 0 1,1 0 0,-1 0-1,0 0 1,1 0-1,-1 0 1,0 0 0,1 0-1,-1 0 1,0 0 0,1 0-1,-1 1 1,0-1 0,1 0-1,-1 0 1,0 0 0,1 0-1,-1 0 1,0 1 0,0-1-1,1 0 1,-1 0 0,0 1-1,0-1 1,1 0 0,-1 1-1,6 20-1208,-4-5-5608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15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24575,'1'2'0,"0"0"0,-1-1 0,1 0 0,0 1 0,0-1 0,0 1 0,0-1 0,0 0 0,0 0 0,1 0 0,-1 0 0,0 1 0,1-2 0,-1 1 0,0 0 0,1 0 0,2 1 0,27 12 0,-9-6 0,0-2 0,0 0 0,1-1 0,0-1 0,45 1 0,10-7 0,78 3 0,-140 2 0,-1 1 0,1 0 0,-1 1 0,0 1 0,22 11 0,-14-6 0,-18-10-85,-1 1 0,0 0-1,0 0 1,0 0 0,0 0-1,-1 1 1,1-1 0,0 1-1,-1 0 1,0 0 0,0 1-1,0-1 1,0 0 0,0 1-1,2 5 1,-4 0-6741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16.0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 24575,'5'0'0,"4"0"0,1-3 0,0-7 0,1 0 0,-2 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2:55.0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445 1027 24575,'-31'-11'0,"14"4"0,-94-26 0,99 29 0,-1-2 0,1 0 0,-14-10 0,14 9 0,-1 0 0,-23-10 0,23 13 0,1 0 0,0-1 0,0-1 0,1 0 0,-1 0 0,1-2 0,-14-11 0,20 14 0,0 0 0,0 0 0,1-1 0,0 0 0,0 1 0,0-1 0,1-1 0,0 1 0,0 0 0,0-1 0,1 1 0,0-1 0,1 0 0,-1 0 0,0-11 0,1-212 0,3 111 0,-2 110 0,0 1 0,0-1 0,1 1 0,0 0 0,0-1 0,1 1 0,0 0 0,1 0 0,0 0 0,0 0 0,8-14 0,-8 16 0,0 0 0,-1 0 0,0 0 0,0-1 0,2-12 0,-4 13 0,1 1 0,0-1 0,1 1 0,-1 0 0,1-1 0,0 1 0,1 0 0,4-7 0,15-27 0,-19 32 0,0 1 0,1 0 0,-1 0 0,1 0 0,0 0 0,0 1 0,1 0 0,8-8 0,9-6 0,-17 14 0,0 1 0,0-1 0,0 1 0,0 0 0,1 1 0,6-4 0,2 2-151,1-1-1,-1 2 0,1 0 0,0 1 1,0 0-1,1 1 0,-1 1 1,23 1-1,-18 0-6674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17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441 74 24575,'22'-1'0,"-11"1"0,1 0 0,0 0 0,-1 1 0,1 0 0,18 5 0,-27-5 0,0 0 0,0 1 0,0-1 0,0 1 0,0 0 0,0 0 0,-1 0 0,1 0 0,-1 0 0,1 0 0,-1 1 0,0-1 0,0 1 0,0-1 0,0 1 0,0 0 0,-1 0 0,1 0 0,-1 0 0,0 0 0,0 0 0,0 1 0,0-1 0,1 5 0,0 8 0,0 0 0,-1 0 0,-1 31 0,0-42 0,-1 0 0,1 0 0,-1 0 0,0-1 0,0 1 0,0 0 0,-1 0 0,0-1 0,0 1 0,0-1 0,0 0 0,-1 1 0,0-1 0,0 0 0,0 0 0,-6 5 0,-10 6 0,14-10 0,-1 0 0,0-1 0,0 0 0,0 0 0,-1 0 0,1-1 0,-1 0 0,-12 4 0,13-5 0,-1 0 0,1 1 0,0 0 0,0 1 0,-7 5 0,-18 9 0,13-11 0,0-1 0,-1-1 0,1-1 0,-1 0 0,0-1 0,0-2 0,0 0 0,-35-2 0,42 1 0,1 0 0,0 0 0,0-1 0,0 0 0,0-1 0,0-1 0,0 1 0,0-2 0,1 1 0,-1-2 0,1 1 0,-11-8 0,17 10 0,0-1 0,0 0 0,0 0 0,0 0 0,0 0 0,1-1 0,-1 1 0,1-1 0,0 0 0,0 0 0,1 0 0,-1 0 0,1-1 0,0 1 0,-2-8 0,3 8 0,0 0 0,1 0 0,0 0 0,0 1 0,0-1 0,0 0 0,0 0 0,1 0 0,0 0 0,0 1 0,0-1 0,0 0 0,0 1 0,1-1 0,0 1 0,-1-1 0,1 1 0,1 0 0,-1-1 0,4-2 0,0 0 0,0 1 0,1-1 0,-1 1 0,1 1 0,0 0 0,1 0 0,-1 0 0,1 1 0,13-4 0,-10 3 0,0-1 0,0 0 0,18-11 0,40-40 0,10-7 0,-23 34 0,-16 10 0,-32 15 0,0 1 0,1 0 0,-1 0 0,1 1 0,0 0 0,0 1 0,0 0 0,0 0 0,0 1 0,0 0 0,0 0 0,-1 1 0,17 4 0,-24-5 0,-1 0 0,1 0 0,0 0 0,-1 0 0,1 0 0,-1 1 0,1-1 0,0 0 0,-1 0 0,1 1 0,-1-1 0,1 0 0,-1 0 0,1 1 0,-1-1 0,1 1 0,-1-1 0,1 1 0,-1-1 0,1 1 0,-1-1 0,0 1 0,1-1 0,-1 1 0,0-1 0,1 1 0,-1-1 0,0 1 0,0 0 0,0-1 0,0 1 0,1-1 0,-1 1 0,0 0 0,0-1 0,0 1 0,0 0 0,0-1 0,-1 1 0,1-1 0,0 1 0,0 0 0,0-1 0,0 1 0,-1 0 0,1-1 0,0 1 0,-1-1 0,1 1 0,0-1 0,-1 1 0,1-1 0,-1 1 0,1-1 0,0 1 0,-1-1 0,1 0 0,-2 1 0,-36 28 0,28-23 0,-74 47 0,55-36 0,21-14 0,1 1 0,0 0 0,0 1 0,0 0 0,1 0 0,0 0 0,-6 8 0,0-1-455,-1 1 0,-22 16 0,24-19-6371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17.4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18.4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1 24575,'-2'6'0,"0"1"0,-1-1 0,1 0 0,-1 0 0,-1 0 0,1 0 0,-8 9 0,10-13 0,-31 55 0,26-44 0,-1 0 0,-1 0 0,0-1 0,-11 14 0,2-5 0,-24 39 0,36-50 0,0 1 0,1 0 0,0 0 0,1 0 0,1 1 0,-3 18 0,-1 4 0,-7 16 0,8-32 0,1-1 0,0 1 0,-2 34 0,8 183 0,-2-271-77,1 15-352,-1 0-1,-6-42 1,1 42-6397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18.8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24575,'0'5'0,"4"0"0,1 4 0,1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31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258 1286 24575,'-1'75'0,"3"83"0,1-135 0,1-1 0,1 0 0,9 25 0,23 30 0,-37-76 0,0-1 0,0 1 0,0 0 0,0-1 0,1 1 0,-1 0 0,0-1 0,0 1 0,0-1 0,0 1 0,1 0 0,-1-1 0,0 1 0,1-1 0,-1 1 0,0-1 0,1 1 0,-1-1 0,1 1 0,-1-1 0,1 1 0,-1-1 0,1 0 0,-1 1 0,1-1 0,-1 0 0,1 1 0,-1-1 0,1 0 0,-1 0 0,1 0 0,0 1 0,0-1 0,1-1 0,-1 0 0,0 0 0,0 0 0,0 0 0,0 0 0,0 0 0,0 0 0,-1 0 0,1 0 0,0-1 0,-1 1 0,1 0 0,0-3 0,16-50 0,-13 37 0,0-1 0,2 2 0,-1-1 0,2 1 0,0 0 0,13-21 0,-16 30 0,0 0 0,-1 0 0,0-1 0,-1 1 0,1-1 0,-1 1 0,1-11 0,-2 9 0,1 0 0,0 0 0,1 0 0,6-15 0,-1 7 0,1 1 0,1 0 0,0 0 0,1 1 0,14-15 0,-19 22 0,1 0 0,-1-1 0,-1 0 0,1 0 0,-2 0 0,1 0 0,4-17 0,5-9 0,-14 35 0,0 0 0,0 0 0,0-1 0,0 1 0,0 0 0,0 0 0,0-1 0,0 1 0,0 0 0,0-1 0,0 1 0,0 0 0,1 0 0,-1 0 0,0-1 0,0 1 0,0 0 0,0 0 0,0-1 0,0 1 0,1 0 0,-1 0 0,0 0 0,0-1 0,0 1 0,1 0 0,-1 0 0,0 0 0,0 0 0,1 0 0,-1-1 0,0 1 0,0 0 0,0 0 0,1 0 0,-1 0 0,0 0 0,1 0 0,-1 0 0,0 0 0,0 0 0,1 0 0,-1 0 0,0 0 0,0 0 0,1 0 0,-1 0 0,1 0 0,3 17 0,-3 26 0,-1-43 0,1 33 0,-2 0 0,-2 0 0,-9 49 0,3-50 0,-1 1 0,-2-1 0,-21 40 0,-11 23 0,25-57 0,14-26 0,0 0 0,-13 19 0,-79 106 0,92-130 0,-1-1 0,0 0 0,0 0 0,-1-1 0,-10 7 0,12-9 0,0 0 0,0 1 0,0 0 0,0 0 0,1 0 0,0 0 0,0 1 0,0 0 0,0 0 0,1 0 0,0 0 0,-4 7 0,-37 60 0,40-64 0,0 0 0,-1 0 0,0 0 0,-1-1 0,-8 9 0,12-13 0,0-1 0,0 0 0,0 0 0,0 0 0,0 0 0,0-1 0,-1 1 0,1-1 0,0 1 0,-1-1 0,1 0 0,-1 0 0,0 0 0,1 0 0,-1 0 0,0 0 0,0-1 0,0 1 0,1-1 0,-6 0 0,6-1 0,0 0 0,0 0 0,1 0 0,-1 0 0,1 0 0,-1 0 0,1 0 0,-1-1 0,1 1 0,0 0 0,0-1 0,0 1 0,-1-1 0,1 0 0,1 1 0,-1-1 0,0 0 0,-1-2 0,-11-41 0,7 24 0,0 3 0,0-1 0,1 0 0,1 0 0,0 0 0,2 0 0,-1-26 0,3-16 0,2-88 0,9 86 0,-7 46 0,0-1 0,0-24 0,-3-248 0,-2 137 0,2 131 0,2 1 0,0 0 0,1 0 0,8-24 0,-5 24 0,-2-1 0,0 0 0,2-39 0,-8 50 0,2 0 0,-1 0 0,1 0 0,1-1 0,0 1 0,0 1 0,1-1 0,1 0 0,-1 1 0,2-1 0,0 1 0,0 0 0,10-13 0,-11 16 0,0 0 0,0 0 0,-1 0 0,0-1 0,0 1 0,-1-1 0,0 0 0,2-13 0,-2 10 0,0 0 0,1 0 0,7-16 0,6-11 0,20-77 0,-13 39 0,-17 60 0,1-1 0,10-16 0,-9 19 0,-1 0 0,-1 0 0,6-21 0,-8 26 0,0-1 0,0 0 0,1 1 0,10-17 0,11-19 0,-25 42 0,1-1 0,-1 1 0,1 0 0,0 0 0,0 0 0,0 0 0,1 0 0,-1 0 0,1 0 0,-1 1 0,1-1 0,0 1 0,0 0 0,0 0 0,4-2 0,-1 1 0,0 1 0,1 1 0,-1-1 0,1 1 0,-1 0 0,1 0 0,12 1 0,9 0 0,156 4 0,-176-3 0,0 0 0,-1 0 0,1 1 0,-1 0 0,0 0 0,1 1 0,-1 0 0,0 0 0,-1 1 0,1 0 0,-1 0 0,1 0 0,-1 1 0,0 0 0,-1 0 0,7 8 0,-11-12 0,-1-1 0,1 1 0,-1-1 0,0 1 0,1-1 0,-1 1 0,0-1 0,0 1 0,1-1 0,-1 1 0,0 0 0,0-1 0,0 1 0,0-1 0,0 1 0,0 0 0,0-1 0,0 1 0,0 0 0,0-1 0,0 1 0,0-1 0,0 1 0,0-1 0,-1 1 0,1 0 0,0-1 0,0 1 0,-1-1 0,1 1 0,-20 9 0,-30-6 0,47-4 0,-446-2 0,444 1 0,0 1 0,1 0 0,-1 0 0,0 1 0,1-1 0,-1 1 0,0 0 0,1 0 0,-1 1 0,1-1 0,0 1 0,-1 0 0,1 0 0,0 1 0,0-1 0,0 1 0,0 0 0,1 0 0,-1 0 0,1 0 0,0 1 0,0-1 0,0 1 0,0 0 0,1 0 0,-1 0 0,1 0 0,0 0 0,-1 6 0,1-5 0,-20 70 0,21-69 0,0 0 0,0 0 0,0 0 0,1 0 0,0 0 0,0 0 0,1 0 0,0 0 0,0 0 0,3 9 0,-3-12 0,1-1 0,0 1 0,0-1 0,-1 0 0,1 0 0,0 1 0,1-1 0,-1-1 0,0 1 0,1 0 0,-1-1 0,1 1 0,-1-1 0,1 0 0,0 0 0,-1 0 0,1 0 0,0 0 0,0 0 0,0-1 0,0 1 0,-1-1 0,1 0 0,0 0 0,0 0 0,0 0 0,4-1 0,7-1 0,1 0 0,-1-1 0,28-8 0,-10-2 0,-1-1 0,34-20 0,4-2 0,-49 24 0,-1 0 0,0-1 0,30-27 0,-49 40 0,1 0 0,-1-1 0,1 1 0,-1 0 0,0-1 0,1 1 0,-1-1 0,0 1 0,1 0 0,-1-1 0,0 1 0,1-1 0,-1 1 0,0-1 0,0 1 0,0-1 0,1 1 0,-1-1 0,0 1 0,0-1 0,0 1 0,0-1 0,0 1 0,0-1 0,0 1 0,0-1 0,0 0 0,-1 1 0,1 0 0,0-1 0,-1 1 0,1 0 0,0 0 0,-1 0 0,1 0 0,-1 0 0,1 0 0,0 0 0,-1 0 0,1 0 0,-1 0 0,1 0 0,0 0 0,-1 0 0,1 0 0,-1 0 0,1 0 0,0 0 0,-1 0 0,1 0 0,0 1 0,-1-1 0,1 0 0,0 0 0,-1 1 0,1-1 0,0 0 0,-1 0 0,1 1 0,0-1 0,0 0 0,-1 1 0,1-1 0,-69 72 0,23-23 0,46-48 0,0-1 0,-1 0 0,1 1 0,0-1 0,0 0 0,0 0 0,-1 1 0,1-1 0,0 0 0,-1 1 0,1-1 0,0 0 0,0 0 0,-1 0 0,1 1 0,0-1 0,-1 0 0,1 0 0,0 0 0,-1 0 0,1 0 0,-1 1 0,1-1 0,0 0 0,-1 0 0,1 0 0,-1 0 0,1 0 0,0 0 0,-1 0 0,1 0 0,0-1 0,-1 1 0,1 0 0,0 0 0,-1 0 0,1 0 0,-1 0 0,1-1 0,0 1 0,0 0 0,-1 0 0,1-1 0,0 1 0,-1 0 0,1 0 0,0-1 0,0 1 0,-1 0 0,1-1 0,0 1 0,0 0 0,0-1 0,0 1 0,-1 0 0,1-1 0,0 1 0,0-1 0,-5-32 0,2 14 0,3 17 0,-1 1 0,1-1 0,-1 1 0,0-1 0,0 1 0,0-1 0,0 1 0,0-1 0,0 1 0,0 0 0,0 0 0,0-1 0,-1 1 0,1 0 0,0 0 0,-1 0 0,1 1 0,-1-1 0,1 0 0,-1 0 0,1 1 0,-1-1 0,0 1 0,1-1 0,-1 1 0,0 0 0,-2 0 0,-3 0 0,0 1 0,1-1 0,-1 2 0,0-1 0,-9 4 0,-14 2 0,30-6 0,-1-1 0,1 0 0,-1 0 0,1 0 0,-1 0 0,1 0 0,-1 0 0,1 0 0,-1 0 0,1 0 0,-1 0 0,1 0 0,-1-1 0,1 1 0,-1 0 0,1 0 0,-1 0 0,1-1 0,-1 1 0,1 0 0,0 0 0,-1-1 0,1 1 0,-1 0 0,1-1 0,0 1 0,-1-1 0,1 1 0,0 0 0,0-1 0,-1 1 0,1-1 0,1-19 0,0 14 0,1 1 0,0 0 0,1-1 0,-1 1 0,5-6 0,-4 7 0,-1 1 0,1 0 0,0 1 0,-1-1 0,1 0 0,1 1 0,-1-1 0,5-2 0,-8 5 0,1 0 0,-1 0 0,1 0 0,-1-1 0,1 1 0,-1 0 0,1 0 0,-1 0 0,1 0 0,-1 0 0,1 0 0,0 0 0,-1 0 0,1 0 0,-1 0 0,1 0 0,-1 1 0,1-1 0,-1 0 0,1 0 0,-1 0 0,1 1 0,-1-1 0,1 1 0,0 0 0,0 0 0,0 0 0,0 0 0,-1 0 0,1 1 0,-1-1 0,1 0 0,-1 1 0,1-1 0,-1 0 0,0 1 0,1-1 0,-1 0 0,0 3 0,3 38 0,-2 0 0,-7 62 0,-10-37 0,15-67 0,1 0 0,0 0 0,0 1 0,0-1 0,0 0 0,0 0 0,0 1 0,0-1 0,0 0 0,0 0 0,0 1 0,0-1 0,0 0 0,0 0 0,0 1 0,0-1 0,0 0 0,0 0 0,0 1 0,0-1 0,0 0 0,1 0 0,-1 1 0,0-1 0,0 0 0,0 0 0,0 0 0,1 1 0,-1-1 0,0 0 0,0 0 0,0 0 0,1 0 0,-1 1 0,0-1 0,0 0 0,0 0 0,1 0 0,-1 0 0,0 0 0,0 0 0,1 0 0,-1 0 0,0 0 0,0 0 0,1 0 0,-1 0 0,0 0 0,1 0 0,-1 0 0,0 0 0,0 0 0,1 0 0,-1 0 0,0 0 0,0 0 0,0 0 0,1 0 0,-1 0 0,0-1 0,0 1 0,1 0 0,-1 0 0,0 0 0,0 0 0,0-1 0,0 1 0,1 0 0,14-12 0,36-58 0,-31 40 0,-19 29 0,0-1 0,0 1 0,0 0 0,0-1 0,0 1 0,1 0 0,-1 0 0,0 0 0,1 0 0,-1 0 0,1 0 0,-1 1 0,3-2 0,3 5 0,-7 13 0,-1-9 0,-1 1 0,0-1 0,0 0 0,-1 0 0,0 0 0,-1 0 0,1 0 0,-1-1 0,-8 10 0,-17 23 0,-51 65 0,72-94 0,0 1 0,1 0 0,-10 21 0,11-18 0,-1-2 0,-13 19 0,5 0 0,14-27 0,0-1 0,-1 0 0,1 1 0,-1-1 0,0 0 0,1 0 0,-2 0 0,1 0 0,0 0 0,-4 4 0,1-8 0,7-8 0,5-9 0,10-6 0,-10 16 0,-1-1 0,-1 0 0,8-15 0,-11 20 0,-1 0 0,1 0 0,1 1 0,-1-1 0,1 1 0,-1-1 0,1 1 0,4-4 0,-61 65 0,-118 94 0,160-136 0,-13 15 0,25-31 0,-1 1 0,1-1 0,-1 1 0,1-1 0,-1 1 0,1-1 0,-1 1 0,1-1 0,-1 0 0,1 1 0,-1-1 0,0 0 0,1 1 0,-1-1 0,0 0 0,1 0 0,-1 1 0,0-1 0,0 0 0,1 0 0,-1 0 0,0 0 0,1 0 0,-1 0 0,0 0 0,0 0 0,1-1 0,-1 1 0,0 0 0,1 0 0,-1 0 0,0-1 0,1 1 0,-1 0 0,1-1 0,-1 1 0,0-1 0,0 0 0,1 0 0,-1 0 0,1 0 0,0 0 0,0-1 0,0 1 0,0 0 0,0 0 0,0 0 0,0 0 0,0 0 0,0-1 0,1 1 0,-1 0 0,0 0 0,1 0 0,-1 0 0,1 0 0,-1 0 0,1 0 0,0 0 0,-1 0 0,1 0 0,0 0 0,0 1 0,-1-1 0,1 0 0,2-1 0,25-23 0,-10 12 0,-1-2 0,0 0 0,23-27 0,-37 38 0,1 0 0,0 0 0,0 1 0,0-1 0,1 1 0,-1 0 0,1 0 0,0 0 0,0 1 0,6-3 0,-10 5 0,-1 0 0,0 0 0,0 0 0,1 0 0,-1 0 0,0 0 0,0 0 0,1 0 0,-1 0 0,0 0 0,0 0 0,1 0 0,-1 0 0,0 0 0,0 0 0,1 0 0,-1 0 0,0 0 0,0 1 0,0-1 0,1 0 0,-1 0 0,0 0 0,0 0 0,0 1 0,0-1 0,1 0 0,-1 0 0,0 0 0,0 1 0,0-1 0,0 0 0,0 0 0,0 0 0,0 1 0,1-1 0,-1 0 0,0 0 0,0 1 0,0-1 0,-3 15 0,-9 13 0,11-27 0,-15 23 0,16-23 0,0 0 0,-1-1 0,1 1 0,-1-1 0,1 1 0,0 0 0,-1-1 0,1 1 0,-1-1 0,0 1 0,1-1 0,-1 0 0,1 1 0,-1-1 0,0 0 0,1 1 0,-1-1 0,0 0 0,0 0 0,1 1 0,-1-1 0,0 0 0,1 0 0,-1 0 0,0 0 0,0 0 0,1 0 0,-1 0 0,0 0 0,0 0 0,1-1 0,-1 1 0,-1 0 0,2-1 0,-1-1 0,1 1 0,-1 0 0,1 0 0,0 0 0,-1 0 0,1 0 0,0 0 0,0-1 0,0 1 0,0 0 0,0 0 0,0 0 0,0 0 0,0-1 0,0 1 0,1-2 0,5-23 0,-5 23 0,6-14 0,0 1 0,1 0 0,0 0 0,1 0 0,13-14 0,1-5 0,13-26 0,-31 74 0,0 7 0,-5-20 0,0 0 0,0-1 0,0 1 0,0 0 0,0 0 0,0 0 0,0-1 0,0 1 0,0 0 0,0 0 0,0 0 0,0 0 0,0-1 0,0 1 0,0 0 0,0 0 0,0 0 0,0-1 0,1 1 0,-1 0 0,0 0 0,0 0 0,0 0 0,0 0 0,0-1 0,0 1 0,1 0 0,-1 0 0,0 0 0,0 0 0,0 0 0,0 0 0,1 0 0,-1 0 0,0 0 0,0-1 0,0 1 0,1 0 0,-1 0 0,0 0 0,0 0 0,0 0 0,0 0 0,1 0 0,-1 0 0,0 0 0,0 0 0,0 0 0,1 1 0,-1-1 0,0 0 0,0 0 0,0 0 0,0 0 0,1 0 0,-1 0 0,0 0 0,0 0 0,0 1 0,0-1 0,0 0 0,1 0 0,-1 0 0,0 0 0,0 0 0,0 1 0,8-18 0,1 0 0,1 0 0,11-15 0,-9 15 0,-7 9 0,0 0 0,-1 0 0,0-1 0,0 0 0,-1 0 0,0 0 0,2-10 0,-4 17 0,-1 0 0,1 0 0,-1 0 0,0 0 0,1 0 0,-1 0 0,0 0 0,0 0 0,-1 0 0,1 0 0,0 0 0,-1 0 0,1 0 0,-1 0 0,1 0 0,-1 0 0,0 0 0,0 0 0,0 1 0,0-1 0,0 0 0,0 1 0,-1-1 0,1 0 0,0 1 0,-1 0 0,1-1 0,-1 1 0,0 0 0,1 0 0,-1 0 0,0 0 0,0 0 0,0 0 0,1 0 0,-1 1 0,0-1 0,-4 0 0,4 1 0,0 0 0,0 0 0,0 0 0,0 0 0,0 0 0,-1 0 0,1 1 0,0-1 0,0 1 0,0 0 0,1-1 0,-1 1 0,0 0 0,0 0 0,0 0 0,0 0 0,1 1 0,-1-1 0,1 0 0,-1 1 0,1-1 0,-3 3 0,-2 4 0,0 1 0,0 0 0,-6 13 0,-3 5 0,10-19 0,1 0 0,-1 1 0,2 0 0,-1 0 0,-2 10 0,-9 22 0,15-41 0,0 0 0,0 0 0,0 0 0,0 0 0,0-1 0,0 1 0,0 0 0,0 0 0,0 0 0,0 0 0,0 0 0,0 0 0,0 0 0,0 0 0,0 0 0,0-1 0,0 1 0,0 0 0,0 0 0,0 0 0,0 0 0,0 0 0,0 0 0,0 0 0,0 0 0,0 0 0,0 0 0,-1 0 0,1 0 0,0 0 0,0 0 0,0-1 0,0 1 0,0 0 0,0 0 0,0 0 0,0 0 0,0 0 0,-1 0 0,1 0 0,0 0 0,0 0 0,0 0 0,0 0 0,0 0 0,0 0 0,0 0 0,0 0 0,0 0 0,-1 0 0,1 0 0,0 1 0,0-1 0,0 0 0,0 0 0,0 0 0,0 0 0,0 0 0,0 0 0,0 0 0,0 0 0,0 0 0,-3-16 0,1-19 0,3 20 0,1 0 0,0 0 0,1 1 0,1-1 0,8-21 0,-6 22 0,-2-1 0,1 0 0,-2 0 0,0 0 0,1-17 0,-4 19 0,-1 22 0,-4 54 0,-2-36 0,-1 0 0,-20 47 0,22-58 0,1 0 0,0 0 0,1 1 0,-2 26 0,3-24 0,0 0 0,-1-1 0,-9 26 0,-7 11 0,12-30 0,-1-2 0,-20 39 0,28-60 0,-2 3 0,-1 1 0,1-1 0,1 1 0,-5 12 0,9-14 0,5-7 0,11-10 0,-14 10 0,19-16 0,-1-1 0,30-34 0,-17 16 0,33-45 0,-57 67 0,-10 13 0,1-1 0,0 1 0,0 0 0,0 0 0,0 0 0,1 1 0,-1-1 0,1 0 0,0 1 0,0 0 0,-1-1 0,1 1 0,1 0 0,2-1 0,-5 3 0,-1 0 0,1 0 0,-1 1 0,1-1 0,0 0 0,-1 0 0,1 1 0,-1-1 0,1 0 0,-1 1 0,1-1 0,-1 1 0,0-1 0,1 1 0,-1-1 0,1 0 0,-1 1 0,0-1 0,0 1 0,1 0 0,-1-1 0,0 1 0,0-1 0,1 1 0,-1-1 0,0 1 0,0 0 0,0-1 0,0 1 0,0-1 0,0 1 0,0 0 0,0-1 0,0 1 0,0-1 0,0 1 0,-1-1 0,1 1 0,0 0 0,0-1 0,0 1 0,-1-1 0,1 1 0,-10 29 0,-10 14 0,-2 0 0,-2-1 0,-52 70 0,68-102 0,0 1 0,1 0 0,-10 24 0,10-22 0,1-1 0,-15 22 0,13-26 0,13-18 0,14-18 0,9-2 0,62-48 0,-7 6 0,-62 58 0,-16 15 0,-8 11 0,-11 10 0,-1 0 0,-1-2 0,-1 1 0,-1-2 0,-30 26 0,19-17 0,-29 35 0,58-63 0,0 0 0,-1-1 0,1 1 0,0-1 0,-1 1 0,1-1 0,-1 0 0,1 1 0,0-1 0,-1 1 0,1-1 0,-1 0 0,1 1 0,-1-1 0,0 0 0,1 1 0,-1-1 0,1 0 0,-1 0 0,1 0 0,-1 0 0,0 1 0,1-1 0,-1 0 0,0 0 0,0-1 0,-1-13 0,13-24 0,-5 26 0,0 0 0,0 1 0,1 0 0,0 0 0,1 1 0,0 0 0,1 0 0,17-14 0,7-3 0,47-29 0,-80 56 0,21-21 0,-19 18 0,-1 0 0,1 1 0,1-1 0,-1 1 0,0 0 0,1-1 0,-1 1 0,1 0 0,0 1 0,-1-1 0,1 0 0,0 1 0,0-1 0,5 0 0,-8 2 0,0 0 0,1 1 0,-1-1 0,0 1 0,1-1 0,-1 1 0,0-1 0,0 0 0,1 1 0,-1-1 0,0 1 0,0-1 0,0 1 0,0-1 0,0 1 0,0-1 0,0 1 0,0 0 0,0-1 0,0 1 0,0-1 0,0 1 0,0-1 0,0 1 0,0-1 0,0 1 0,0-1 0,-1 1 0,1-1 0,0 1 0,0-1 0,-1 0 0,1 1 0,-10 21 0,10-20 0,-2 2 0,0 1 0,0-1 0,-1 0 0,1 0 0,-1 0 0,0 0 0,0 0 0,0 0 0,-1-1 0,1 1 0,-6 3 0,9-7 0,0 0 0,0 0 0,0 0 0,0 0 0,0 0 0,0 0 0,0 0 0,0 0 0,0-1 0,0 1 0,0 0 0,0 0 0,0 0 0,0 0 0,0 0 0,0 0 0,-1 0 0,1 0 0,0 0 0,0 0 0,0 0 0,0-1 0,0 1 0,0 0 0,0 0 0,0 0 0,0 0 0,0 0 0,0 0 0,0 0 0,0 0 0,0 0 0,0 0 0,-1 0 0,1 0 0,0 0 0,0 0 0,0 0 0,0 0 0,0 0 0,0 0 0,0 0 0,0 0 0,0 0 0,0 0 0,0 0 0,-1 0 0,1 0 0,0 0 0,0 0 0,0 0 0,0 0 0,0 0 0,0 0 0,0 0 0,0 0 0,0 0 0,0 0 0,0 0 0,0 0 0,0 0 0,-1 0 0,1 1 0,6-12 0,9-10 0,28-23 0,-23 24 0,31-39 0,-50 57 0,0 1 0,0-1 0,0 1 0,0 0 0,0-1 0,0 1 0,1 0 0,-1 0 0,0 0 0,1 0 0,-1 0 0,1 0 0,-1 1 0,1-1 0,2 0 0,-4 1 0,1 0 0,-1 0 0,0 0 0,0 0 0,1 0 0,-1 0 0,0 0 0,1 0 0,-1 0 0,0 0 0,1 0 0,-1 0 0,0 1 0,0-1 0,1 0 0,-1 0 0,0 0 0,0 0 0,1 1 0,-1-1 0,0 0 0,0 0 0,0 1 0,1-1 0,-1 0 0,0 0 0,0 1 0,0-1 0,0 1 0,1 17 0,-2-8 0,-1 0 0,0 0 0,-1-1 0,0 1 0,-1-1 0,0 0 0,0 0 0,-1 0 0,0-1 0,0 0 0,-12 14 0,17-20 0,6-5 0,8-7 0,-1-6 0,33-36 0,-42 48 0,0 0 0,1 0 0,0 0 0,-1 1 0,1 0 0,1 0 0,-1 0 0,10-4 0,-14 7 0,0-1 0,0 1 0,0 0 0,1-1 0,-1 1 0,0 0 0,0 0 0,0 0 0,0 0 0,1 0 0,-1 0 0,0 0 0,0 0 0,0 1 0,0-1 0,1 0 0,-1 1 0,0-1 0,0 1 0,0-1 0,0 1 0,0-1 0,0 1 0,0 0 0,0 0 0,1 0 0,0 2 0,-1 0 0,1 0 0,0 0 0,-1 0 0,0 0 0,1 1 0,0 3 0,-1-4 0,0 1 0,0-1 0,0 0 0,0 0 0,1 1 0,0-1 0,2 3 0,-3-5 0,0-1 0,-1 1 0,1-1 0,0 1 0,0-1 0,0 0 0,0 1 0,0-1 0,0 0 0,0 0 0,0 0 0,0 0 0,-1 0 0,1 1 0,0-2 0,0 1 0,0 0 0,0 0 0,0 0 0,0 0 0,0-1 0,0 1 0,0 0 0,0-1 0,0 1 0,-1-1 0,2 0 0,29-18 0,-18 10 0,6-1 0,0 0 0,27-9 0,-38 15 0,0 0 0,0 0 0,0-1 0,-1 0 0,12-10 0,21-13 0,57-35 0,-42 20 0,-37 28 0,1 1 0,24-14 0,-43 28 0,12-6 0,-1-1 0,0 0 0,13-12 0,-22 18 0,0-1 0,0 1 0,-1-1 0,1 0 0,0 0 0,-1 0 0,1 0 0,-1 0 0,1 0 0,-1 0 0,0 0 0,0 0 0,0-1 0,0 1 0,-1-1 0,1 1 0,-1 0 0,1-1 0,-1 1 0,0-1 0,0 1 0,0-1 0,0 1 0,-1-5 0,0 5 0,0 0 0,-1 0 0,1 0 0,0 0 0,-1 1 0,1-1 0,-1 0 0,0 1 0,0-1 0,1 1 0,-1-1 0,0 1 0,0 0 0,0 0 0,0 0 0,-1 0 0,1 0 0,0 1 0,0-1 0,0 1 0,-1-1 0,1 1 0,-4 0 0,-6-1 0,0 0 0,1 1 0,-15 1 0,13 0 0,0 0 0,1 1 0,-1 1 0,1 0 0,-1 0 0,1 1 0,0 0 0,0 2 0,1-1 0,0 1 0,0 1 0,-20 14 0,31-20 0,-1 0 0,1 0 0,-1-1 0,0 1 0,0 0 0,1 0 0,-1-1 0,0 1 0,0-1 0,0 1 0,0-1 0,0 1 0,0-1 0,0 1 0,0-1 0,0 0 0,0 1 0,0-1 0,0 0 0,0 0 0,0 0 0,0 0 0,0 0 0,0 0 0,0 0 0,-1-1 0,1 1 0,1-1 0,-1 0 0,1 0 0,0 0 0,-1 0 0,1 0 0,0 0 0,0 1 0,0-1 0,0 0 0,0 0 0,0 0 0,0 0 0,0 0 0,0 0 0,0 0 0,0 0 0,0 0 0,1 0 0,-1 1 0,0-1 0,1 0 0,-1 0 0,1 0 0,-1 0 0,1 1 0,-1-1 0,1 0 0,0 1 0,0-2 0,12-16 0,-5 8 0,-1-1 0,0 1 0,10-24 0,-16 32 0,0 0 0,0-1 0,0 1 0,-1-1 0,1 1 0,-1 0 0,1-1 0,-1 1 0,0-1 0,0 1 0,0-1 0,0 1 0,-1-1 0,1 1 0,-1-1 0,1 1 0,-1-1 0,0 1 0,0 0 0,0-1 0,0 1 0,0 0 0,-1 0 0,1 0 0,-1 0 0,-1-2 0,0 1 0,0 1 0,0 0 0,-1 0 0,1 0 0,-1 0 0,1 1 0,-1 0 0,1-1 0,-1 1 0,0 0 0,1 1 0,-1-1 0,-7 0 0,-57 3 0,41 0 0,-209 0 0,257-2 0,85-3 0,-94 1 0,0 0 0,0 0 0,0-1 0,0-1 0,0 0 0,16-8 0,-18 3 0,-21 7 0,-21 6 0,21-1 0,0 0 0,0 0 0,1 1 0,-1 0 0,1 1 0,-1 1 0,1-1 0,1 2 0,-1-1 0,-8 9 0,-23 11 0,34-23 0,0 1 0,1 0 0,0 0 0,-1 1 0,2-1 0,-8 8 0,13-12 0,0 0 0,-1 0 0,1 0 0,0 1 0,0-1 0,0 0 0,0 0 0,0 0 0,0 0 0,0 0 0,0 1 0,0-1 0,0 0 0,0 0 0,0 0 0,0 0 0,0 1 0,0-1 0,0 0 0,0 0 0,0 0 0,0 0 0,0 0 0,0 1 0,0-1 0,0 0 0,0 0 0,0 0 0,0 0 0,0 0 0,0 1 0,0-1 0,0 0 0,1 0 0,-1 0 0,0 0 0,0 0 0,0 0 0,0 0 0,0 1 0,0-1 0,1 0 0,-1 0 0,0 0 0,0 0 0,0 0 0,1 0 0,11 3 0,14-1 0,-26-2 0,32 0 0,-1-1 0,1-1 0,53-11 0,-57 9 0,-24 4 0,1 0 0,-1 0 0,0-1 0,1 1 0,-1-1 0,0 0 0,1 0 0,-1-1 0,0 1 0,0-1 0,0 0 0,4-2 0,-8 3 0,0 1 0,0 0 0,0-1 0,0 1 0,0 0 0,0 0 0,0-1 0,0 1 0,0 0 0,0-1 0,0 1 0,0 0 0,0 0 0,0-1 0,0 1 0,0 0 0,-1 0 0,1-1 0,0 1 0,0 0 0,0 0 0,0-1 0,-1 1 0,1 0 0,0 0 0,0 0 0,0-1 0,-1 1 0,1 0 0,0 0 0,0 0 0,-1 0 0,1 0 0,0-1 0,0 1 0,-1 0 0,1 0 0,0 0 0,0 0 0,-1 0 0,1 0 0,0 0 0,-1 0 0,1 0 0,0 0 0,0 0 0,-1 0 0,-16-2 0,-1 3 0,-1 2 0,0 0 0,1 1 0,-36 13 0,16-6 0,36-10 0,0-1 0,0 1 0,1-1 0,-1 1 0,0 0 0,0 0 0,1 0 0,-1 0 0,1 0 0,-1 0 0,1 0 0,-1 0 0,1 0 0,-2 3 0,3-4 0,0 0 0,0 0 0,0 0 0,0 1 0,-1-1 0,1 0 0,0 0 0,0 1 0,0-1 0,0 0 0,0 0 0,0 1 0,1-1 0,-1 0 0,0 0 0,0 1 0,0-1 0,0 0 0,0 0 0,0 0 0,0 1 0,0-1 0,0 0 0,1 0 0,-1 1 0,0-1 0,0 0 0,0 0 0,0 0 0,1 0 0,-1 0 0,0 1 0,0-1 0,1 0 0,17 5 0,28-2 0,58-4 0,-48 0 0,-88 1 0,-22 0 0,1 2 0,-58 10 0,4-1 0,107-11 0,0-1 0,-1 1 0,1 0 0,0 0 0,0 0 0,-1 0 0,1 0 0,0 0 0,-1 0 0,1 0 0,0 0 0,0 0 0,-1 0 0,1 1 0,0-1 0,0 0 0,-1 0 0,1 0 0,0 0 0,0 0 0,-1 0 0,1 0 0,0 1 0,0-1 0,0 0 0,-1 0 0,1 0 0,0 1 0,0-1 0,0 0 0,-1 0 0,1 1 0,0-1 0,0 0 0,0 0 0,0 1 0,0-1 0,0 0 0,0 1 0,11 5 0,20 2 0,183-4 0,-119-6 0,-84 2 0,-1-1 0,0 0 0,0 0 0,0-1 0,0-1 0,-1 0 0,1 0 0,-1-1 0,1 0 0,-1 0 0,-1-1 0,16-10 0,-23 14 0,0 0 0,0 0 0,0 0 0,1-1 0,-1 1 0,0 0 0,-1 0 0,1-1 0,0 1 0,0 0 0,-1-1 0,1 1 0,0-2 0,-1 2 0,0 1 0,0-1 0,0 0 0,0 1 0,0-1 0,0 0 0,0 1 0,0-1 0,0 1 0,0-1 0,-1 0 0,1 1 0,0-1 0,0 1 0,-1-1 0,1 1 0,0-1 0,-1 1 0,1-1 0,-1 1 0,1-1 0,-1 0 0,-2-1 0,0 0 0,0 1 0,-1-1 0,1 1 0,0-1 0,-1 1 0,1 0 0,-1 1 0,-4-2 0,-16-1 0,70 5 0,-4-3 0,-30 0 0,1 0 0,-1 1 0,0 1 0,1-1 0,-1 2 0,0 0 0,21 6 0,-32-7 0,0-1 0,0 0 0,0 1 0,0-1 0,0 0 0,0 1 0,0-1 0,0 1 0,0-1 0,0 1 0,0 0 0,-1-1 0,1 1 0,0 0 0,0 0 0,-1-1 0,1 1 0,0 0 0,-1 0 0,1 0 0,-1 0 0,1 0 0,-1 0 0,0 0 0,1 0 0,-1 0 0,0 0 0,0 0 0,0 0 0,0 0 0,0 0 0,0 0 0,0 0 0,0 0 0,0 0 0,0 0 0,-1 1 0,0 0 0,0 0 0,0 0 0,0 0 0,-1-1 0,1 1 0,0-1 0,-1 1 0,1-1 0,-1 1 0,0-1 0,0 0 0,1 0 0,-1 0 0,0 0 0,0 0 0,0 0 0,0-1 0,-2 1 0,-30 7 0,27-8 0,-1 1 0,1 1 0,-1-1 0,1 1 0,-1 1 0,1-1 0,0 1 0,0 1 0,1-1 0,-1 1 0,1 0 0,-10 8 0,16-12 0,0 0 0,0 1 0,-1-1 0,1 0 0,0 1 0,-1-1 0,1 0 0,0 1 0,0-1 0,0 0 0,-1 1 0,1-1 0,0 0 0,0 1 0,0-1 0,0 1 0,0-1 0,0 0 0,0 1 0,0-1 0,0 1 0,0-1 0,0 0 0,0 1 0,0-1 0,0 1 0,0-1 0,0 0 0,0 1 0,0-1 0,1 1 0,-1-1 0,0 0 0,0 1 0,1-1 0,-1 0 0,0 1 0,18 7 0,22-3 0,37-7 0,-53 0 0,0 2 0,37 3 0,-61-3 0,0 0 0,1 0 0,-1 0 0,0 0 0,0 0 0,1 0 0,-1 0 0,0 0 0,1 0 0,-1 0 0,0 0 0,0 0 0,1 0 0,-1 0 0,0 0 0,1 0 0,-1 1 0,0-1 0,0 0 0,1 0 0,-1 0 0,0 0 0,0 1 0,0-1 0,1 0 0,-1 0 0,0 0 0,0 1 0,0-1 0,0 0 0,1 0 0,-1 1 0,0-1 0,0 0 0,0 0 0,0 1 0,0-1 0,0 0 0,0 1 0,0-1 0,0 0 0,0 0 0,0 1 0,-11 10 0,-19 7 0,2-4 0,1 3 0,-40 29 0,50-33 0,11-8 0,0 1 0,0 0 0,0 0 0,-8 12 0,9-11 0,0-1 0,0 1 0,-1-1 0,0 0 0,-7 5 0,-56 37 0,60-42 0,-1 0 0,-1 0 0,1-1 0,-1-1 0,0 1 0,-20 4 0,-33 14 0,46-15 0,0-2 0,0 0 0,-27 6 0,24-7 0,0 0 0,-25 11 0,20-4 0,26-12 0,1 0 0,-1-1 0,0 1 0,0 0 0,0 0 0,0-1 0,0 1 0,0 0 0,0 0 0,0-1 0,0 1 0,0 0 0,0 0 0,0-1 0,0 1 0,0 0 0,0 0 0,0-1 0,0 1 0,0 0 0,0 0 0,0-1 0,0 1 0,0 0 0,-1 0 0,1-1 0,0 1 0,0 0 0,0 0 0,0 0 0,0-1 0,-1 1 0,1 0 0,0 0 0,0 0 0,-1 0 0,1 0 0,0-1 0,0 1 0,-16-4 0,-14 3 0,-1 8 0,-1 1 0,1 1 0,1 2 0,-34 17 0,-20 7 0,72-31 0,1 0 0,-1 0 0,1 1 0,0 0 0,1 0 0,-18 13 0,28-18 0,-1 0 0,1 0 0,0 0 0,0 0 0,0 0 0,-1 1 0,1-1 0,0 0 0,0 0 0,0 0 0,0 0 0,-1 1 0,1-1 0,0 0 0,0 0 0,0 0 0,0 1 0,0-1 0,0 0 0,0 0 0,0 1 0,0-1 0,0 0 0,-1 0 0,1 1 0,0-1 0,0 0 0,0 0 0,1 0 0,-1 1 0,0-1 0,0 0 0,0 0 0,0 1 0,0-1 0,0 0 0,0 0 0,0 1 0,0-1 0,11 4 0,15-5 0,-10-2 0,1 0 0,-1-1 0,0-1 0,0-1 0,20-11 0,-37 15 0,-10 0 0,-13 0 0,-20 8 0,0 2 0,-61 18 0,94-23 0,1 0 0,-1 1 0,1 0 0,0 0 0,1 1 0,-17 11 0,26-16 0,0 0 0,0 0 0,0 0 0,-1 0 0,1 1 0,0-1 0,0 0 0,0 0 0,0 0 0,-1 0 0,1 1 0,0-1 0,0 0 0,0 0 0,0 0 0,0 1 0,0-1 0,0 0 0,0 0 0,0 1 0,0-1 0,0 0 0,0 0 0,0 0 0,0 1 0,0-1 0,0 0 0,0 0 0,0 1 0,0-1 0,0 0 0,0 0 0,0 1 0,0-1 0,0 0 0,0 0 0,0 0 0,1 1 0,9 4 0,16-2 0,-26-3 0,9-1 0,0 1 0,-1-1 0,1-1 0,-1 0 0,1 0 0,-1 0 0,0-1 0,15-8 0,-13 7 0,-1 0 0,1 0 0,0 1 0,0 0 0,20-3 0,48 0 0,-78 6 0,0 0 0,0 0 0,1 0 0,-1 0 0,0 1 0,0-1 0,0 0 0,0 0 0,0 0 0,0 0 0,1 0 0,-1 0 0,0 0 0,0 0 0,0 0 0,0 0 0,0 0 0,0 1 0,0-1 0,0 0 0,0 0 0,1 0 0,-1 0 0,0 0 0,0 0 0,0 0 0,0 1 0,0-1 0,0 0 0,0 0 0,0 0 0,0 0 0,0 0 0,0 1 0,0-1 0,0 0 0,0 0 0,0 0 0,0 0 0,0 0 0,0 0 0,0 1 0,0-1 0,0 0 0,-1 0 0,1 0 0,0 0 0,0 0 0,0 1 0,-6 11 0,-14 17 0,17-25 0,-1 2 0,-2 1 0,1 0 0,1 0 0,-1 1 0,1 0 0,-3 8 0,7-15 0,-1 0 0,1 1 0,0-1 0,-1 0 0,1 0 0,0 0 0,0 0 0,0 1 0,0-1 0,0 0 0,0 0 0,1 0 0,-1 1 0,0-1 0,1 0 0,-1 0 0,0 0 0,2 2 0,-1-2 0,0 0 0,0 0 0,0 0 0,0 0 0,1 0 0,-1-1 0,0 1 0,0 0 0,1-1 0,-1 1 0,1-1 0,-1 1 0,1-1 0,-1 1 0,1-1 0,-1 0 0,1 0 0,2 0 0,3 0 0,0-1 0,0 0 0,1-1 0,-1 0 0,0 0 0,0 0 0,0-1 0,-1 0 0,1 0 0,-1-1 0,0 1 0,9-8 0,29-14 0,-35 21 0,-4 3 0,0-1 0,-1 0 0,1-1 0,-1 1 0,0-1 0,5-3 0,-9 6 0,0 0 0,0 0 0,0 0 0,0 0 0,0 0 0,0 0 0,0-1 0,0 1 0,0 0 0,0 0 0,0 0 0,0 0 0,0 0 0,0 0 0,0 0 0,0-1 0,0 1 0,0 0 0,0 0 0,0 0 0,0 0 0,0 0 0,0 0 0,0 0 0,0-1 0,0 1 0,0 0 0,0 0 0,0 0 0,0 0 0,0 0 0,0 0 0,0 0 0,0 0 0,0 0 0,0-1 0,-1 1 0,1 0 0,0 0 0,0 0 0,0 0 0,0 0 0,0 0 0,0 0 0,0 0 0,0 0 0,-1 0 0,1 0 0,0 0 0,0 0 0,0 0 0,0 0 0,0 0 0,-1 0 0,-11-3 0,-13 1 0,11 3 0,0 1 0,1 1 0,-1 0 0,1 1 0,0 0 0,0 1 0,0 0 0,1 1 0,-13 8 0,7-5 0,-1 0 0,0-1 0,-22 6 0,35-12 0,-20 4 0,0 1 0,0 1 0,0 1 0,-41 22 0,67-31 0,-1 0 0,1 1 0,-1-1 0,1 0 0,-1 0 0,1 0 0,-1 1 0,1-1 0,0 0 0,-1 1 0,1-1 0,0 0 0,-1 1 0,1-1 0,0 1 0,-1-1 0,1 0 0,0 1 0,-1-1 0,1 1 0,0-1 0,0 1 0,0-1 0,0 1 0,0-1 0,-1 1 0,12 3 0,21-5 0,44-20 0,-48 12 0,37-7 0,-56 15 0,0-1 0,-1 0 0,1-1 0,-1 0 0,0 0 0,0-1 0,0 0 0,11-8 0,-19 12 0,0 0 0,0 0 0,0 0 0,1 0 0,-1 0 0,0 0 0,0-1 0,0 1 0,0 0 0,0 0 0,1 0 0,-1 0 0,0 0 0,0 0 0,0 0 0,0 0 0,0-1 0,0 1 0,0 0 0,0 0 0,0 0 0,1 0 0,-1 0 0,0-1 0,0 1 0,0 0 0,0 0 0,0 0 0,0 0 0,0-1 0,0 1 0,0 0 0,0 0 0,0 0 0,0 0 0,0-1 0,0 1 0,0 0 0,0 0 0,-1 0 0,1 0 0,0 0 0,0-1 0,0 1 0,0 0 0,0 0 0,0 0 0,0 0 0,-1 0 0,-10-3 0,-14 4 0,-47 17 0,66-16 0,-1 1 0,1 0 0,0 0 0,0 0 0,0 0 0,0 1 0,0 0 0,-8 9 0,-15 6 0,26-17 0,0-1 0,0 1 0,0 0 0,0 0 0,0 0 0,0 0 0,0 1 0,1-1 0,-5 6 0,7-7 0,0-1 0,0 1 0,0-1 0,1 1 0,-1 0 0,0-1 0,0 1 0,1-1 0,-1 1 0,0-1 0,1 1 0,-1-1 0,0 1 0,1-1 0,-1 0 0,1 1 0,-1-1 0,0 0 0,1 1 0,-1-1 0,1 0 0,0 1 0,-1-1 0,1 0 0,-1 0 0,1 0 0,-1 1 0,1-1 0,-1 0 0,1 0 0,0 0 0,-1 0 0,1 0 0,-1 0 0,1 0 0,1 0 0,26 2 0,-27-2 0,11 0 0,-4 0 0,0 0 0,0 1 0,0 0 0,0 0 0,11 3 0,-18-3 0,0-1 0,0 0 0,0 1 0,0-1 0,0 1 0,0-1 0,0 1 0,0 0 0,-1-1 0,1 1 0,0 0 0,0-1 0,-1 1 0,1 0 0,-1 0 0,1 0 0,-1 0 0,1 0 0,0 1 0,-1 0 0,0 0 0,0-1 0,0 1 0,0 0 0,0-1 0,0 1 0,0-1 0,-1 1 0,1 0 0,-1-1 0,1 1 0,-1-1 0,0 1 0,0-1 0,0 0 0,-1 3 0,-18 15 0,0 3 0,20-22 0,0 1 0,-1 0 0,1 0 0,0 0 0,0 0 0,0 0 0,0 0 0,0 0 0,0 0 0,0 0 0,0 0 0,0 0 0,0 0 0,1 0 0,-1 0 0,0 0 0,1 0 0,-1-1 0,1 1 0,-1 0 0,1 0 0,-1 0 0,1-1 0,-1 1 0,1 0 0,0 0 0,0-1 0,-1 1 0,2 0 0,3 2 0,-1 0 0,1 0 0,-1-1 0,1 1 0,0-1 0,0-1 0,0 1 0,0 0 0,0-1 0,1 0 0,-1-1 0,9 1 0,-6 0 0,-1-1 0,1 0 0,-1-1 0,1 0 0,-1 0 0,0 0 0,1-1 0,8-3 0,-50 23 0,1 2 0,0 1 0,-30 26 0,63-47 0,0 1 0,-1-1 0,1 0 0,-1 0 0,1 1 0,0-1 0,-1 0 0,1 0 0,0 1 0,0-1 0,-1 0 0,1 1 0,0-1 0,0 1 0,-1-1 0,1 0 0,0 1 0,0-1 0,0 1 0,0-1 0,0 0 0,0 1 0,-1-1 0,1 1 0,0-1 0,0 1 0,0-1 0,0 0 0,1 1 0,-1 0 0,12 5 0,30-4 0,-33-2 0,-7 0 0,0 0 0,0 0 0,0 1 0,0-1 0,0 0 0,0 1 0,0 0 0,0-1 0,0 1 0,0 0 0,0 0 0,0 0 0,-1 0 0,1 0 0,0 0 0,-1 0 0,1 1 0,-1-1 0,1 1 0,-1-1 0,0 1 0,0-1 0,1 1 0,-1 0 0,1 2 0,-2-2 0,0 0 0,0 0 0,0-1 0,0 1 0,0 0 0,0 0 0,0 0 0,0-1 0,-1 1 0,1 0 0,-1 0 0,0-1 0,1 1 0,-1-1 0,0 1 0,0 0 0,0-1 0,0 1 0,0-1 0,0 0 0,0 1 0,-1-1 0,1 0 0,0 0 0,-1 0 0,1 0 0,-1 0 0,-3 2 0,-20 12 0,9-6 0,1 1 0,0 0 0,-26 23 0,-24 25 0,63-56 0,-13 14 0,18-12 0,11-4 0,0-2 0,1 2 0,-15 1 0,0 0 0,0 0 0,0 0 0,0 0 0,0-1 0,0 1 0,0 0 0,-1 0 0,1 0 0,0 0 0,-1 0 0,1 0 0,0 0 0,-1-1 0,1 1 0,-1 0 0,0 0 0,1-1 0,-2 2 0,-20 23 0,19-22 0,0 0 0,0 0 0,0 0 0,0 0 0,0 0 0,1 0 0,0 1 0,-1 0 0,1-1 0,0 1 0,1 0 0,-1 0 0,-1 5 0,4-8 0,-1 0 0,1 0 0,-1 0 0,1 0 0,-1 0 0,1 0 0,-1 0 0,1 0 0,0 0 0,0 0 0,-1-1 0,1 1 0,0 0 0,0 0 0,0-1 0,0 1 0,0 0 0,0-1 0,0 1 0,0-1 0,0 1 0,0-1 0,0 0 0,0 1 0,1-1 0,-1 0 0,0 0 0,2 0 0,-1 0 0,0 1 0,0-1 0,0 1 0,0-1 0,0 1 0,0 0 0,-1 0 0,1-1 0,0 1 0,0 1 0,-1-1 0,1 0 0,-1 0 0,3 2 0,9 24 32,-11-22-207,0-1 1,0 1-1,1-1 0,-1 0 1,1 0-1,0 0 1,6 7-1,3-2-6651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2:47.2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751 1825 24575,'-6'-1'0,"-1"0"0,0 0 0,1-1 0,-1 0 0,1 0 0,-1 0 0,1-1 0,-8-5 0,5 4 0,1 0 0,-1 0 0,-14-3 0,5 3 0,0-1 0,0 0 0,1-1 0,0-1 0,0 0 0,1-1 0,0-1 0,0-1 0,-27-22 0,19 12 0,-41-28 0,39 31 0,-39-35 0,-4-5 0,62 48 0,0 1 0,1-1 0,0 0 0,1 0 0,-7-14 0,2 4 0,-13-33 0,16 37 0,0-1 0,-13-21 0,12 20 0,0 0 0,1 0 0,1-1 0,1 0 0,0 0 0,1-1 0,-1-22 0,4 35 0,-18-114 0,13 80 0,2 1 0,1-1 0,6-72 0,-1 25 0,-2 84 0,-1-27 0,2-1 0,1 1 0,10-49 0,-8 59 0,-3 15 0,-1 0 0,1 0 0,0 0 0,1 0 0,-1 1 0,1-1 0,0 0 0,0 1 0,1-1 0,-1 1 0,1-1 0,0 1 0,0 0 0,0 0 0,6-5 0,-3 4 0,0 0 0,-1-1 0,1 0 0,-1 0 0,4-8 0,-5 8 0,1-1 0,0 1 0,0 0 0,1 0 0,9-8 0,-1 6 0,0 0 0,1 0 0,1 1 0,-1 1 0,1 1 0,20-5 0,24-8 0,-44 13-578,1 1-1,0 1 0,0 1 0,0 0 1,0 1-1,18 2 0,-13-1-332,1-1 0,38-6 0,130-25 6565,-131 25-4416,24-5-1346,-45 6 108,1 2 0,0 1 0,72 5 0,-26 0 0,-18-3 0,73 3 0,-78 9 0,-45-7 0,-1-1 0,25 2 0,37-5 0,-47-1 0,1 1 0,0 2 0,56 10 0,-51-5 0,-1-3 0,1-1 0,0-2 0,43-4 0,4 1 0,-62 2 0,-1 1 0,0 1 0,37 9 0,57 13 0,-90-19 0,1-2 0,1 0 0,-1-2 0,40-4 0,-28 2 0,41 3 0,37 20 0,-75-15 0,0 0 0,84 3 0,-42-9 0,87-3 0,-160 0 0,0-1 0,-1 0 0,0 0 0,0-1 0,0 0 0,0 0 0,0-1 0,-1-1 0,0 0 0,9-7 0,36-20 0,-22 13 0,-26 16 0,0 0 0,0 0 0,1 0 0,-1 1 0,1 0 0,9-3 0,109-37 0,-51 26 0,-55 13 0,0 0 0,-1-1 0,1 0 0,33-16 0,-42 16 0,1 1 0,1 0 0,-1 0 0,0 1 0,17-1 0,-15 2 0,-1-1 0,0 0 0,0 0 0,19-8 0,-13 1 0,-15 7 0,1 1 0,-1 0 0,1 0 0,0 0 0,0 0 0,0 0 0,0 1 0,0 0 0,0 0 0,0 0 0,0 0 0,0 1 0,0-1 0,1 1 0,-1 0 0,0 0 0,0 1 0,1-1 0,4 2 0,8 6 0,-1 0 0,0 1 0,0 0 0,-1 1 0,22 20 0,-11-11 0,1-1 0,0-1 0,40 16 0,0 2 0,-57-30 0,1-1 0,0 0 0,0 0 0,17 2 0,25 9 0,-24-5 0,57 11 0,-53-15 0,44 16 0,-62-17 0,1-2 0,-1 0 0,1 0 0,-1-2 0,21 0 0,-15 0 0,40 6 0,37 17 0,-66-14 0,1-2 0,1-1 0,-1-2 0,39 2 0,0-9 0,66 3 0,-21 23 0,45 15 0,-105-20 0,-38-12 0,-1 0 0,2-1 0,-1-1 0,1-1 0,37 2 0,-15-5 0,-14-2 0,0 2 0,0 1 0,43 8 0,82 15 0,-99-18 0,0-3 0,0-1 0,55-6 0,-6 1 0,2 0 0,116 4 0,-165 6 0,84 22 0,13 2 0,-143-30 0,0 1 0,0 0 0,0 1 0,17 8 0,24 8 0,-30-13 0,-1 1 0,28 14 0,24 9 0,-51-23 0,0 2 0,27 15 0,-19-9 0,-14-7 0,0 1 0,27 24 0,5 4 0,-29-22 0,0 0 0,-1 2 0,0 0 0,-2 1 0,23 35 0,-27-37 0,-2-2 0,-1 1 0,0 0 0,-2 1 0,10 31 0,-7-19 0,-4-9 0,-1 1 0,0 0 0,1 27 0,6 36 0,-5-44 0,-2 1 0,-1-1 0,-6 70 0,1-24 0,2 264 0,-2-325 0,-1 0 0,-1 0 0,-2 0 0,-15 43 0,2-4 0,-10 14 0,20-57 0,0 0 0,-4 24 0,-10 27 0,16-53 0,0 1 0,-5 30 0,9-34 0,-2-1 0,0 1 0,0-1 0,-14 26 0,-9 23 0,18-39 0,-1 0 0,-2-1 0,0-1 0,-2 0 0,0-1 0,-2 0 0,-24 25 0,-39 42 0,67-75 0,0 0 0,-2 0 0,-15 11 0,-21 18 0,43-36 0,-1-1 0,1 0 0,-2 0 0,1-1 0,-17 7 0,-8 4 0,-30 11 0,16-8 0,31-12 0,-1 0 0,-22 4 0,25-8 0,0 1 0,1 1 0,-1 0 0,-20 11 0,18-7 0,0-2 0,0 0 0,-1-1 0,0-1 0,-24 4 0,-34 11 0,55-15 0,0 0 0,0-1 0,-24 0 0,19-1 0,-41 8 0,-7 11 0,-33 7 0,0 3 0,51-14 0,38-12 0,-33 18 0,39-18 0,0 0 0,-1 0 0,1-1 0,-1-1 0,-22 5 0,15-6 0,1 2 0,-36 13 0,-12 3 0,47-15 0,1 0 0,-33 16 0,35-13 0,0-2 0,-1 0 0,-26 6 0,-123 30 0,79-35 0,64-7 0,0 0 0,-31 8 0,16-3 0,0-2 0,0-1 0,-75-5 0,28-1 0,-893 4 0,945-3 0,-49-8 0,47 4 0,-45-1 0,62 7 0,-8 1 0,1-2 0,-1-1 0,-45-9 0,50 7 0,-1 0 0,0 2 0,-37 1 0,35 2 0,1-2 0,-46-7 0,-93-21 0,130 23 0,-12-4 0,0 3 0,-65-2 0,83 7 0,1-1 0,0-1 0,-37-10 0,36 7 0,0 1 0,0 1 0,-30-1 0,26 4 0,1-2 0,0-1 0,-36-11 0,-9-2 0,-43-7 0,89 20 0,-34-11 0,41 9 0,0 1 0,-1 1 0,-27-2 0,25 4 0,0-1 0,1-1 0,0-1 0,-27-11 0,27 9 0,1 1 0,-1 0 0,0 2 0,-35-3 0,40 7 0,-1-1 0,1-1 0,0 0 0,0-1 0,-25-10 0,20 7 0,1 1 0,-27-3 0,23 4 0,-35-10 0,-31-11 0,-32-11 0,110 31 0,-56-18 0,54 19 0,0 0 0,-17-9 0,-13-4 0,13 5 0,-61-32 0,29 12 0,45 22 0,1-2 0,0 0 0,1-1 0,-21-20 0,14 12 0,-30-19 0,42 30 0,1-1 0,0-1 0,1 0 0,1 0 0,0-1 0,-13-22 0,-23-56 0,40 74 0,0-1 0,1 0 0,1-1 0,0 1 0,2-1 0,-3-33 0,3-249 0,5 160 0,0 67 0,-4-82 0,-10 94 0,8 46 0,1 1 0,-2-28 0,4 32 0,0 1 0,-1 0 0,0 0 0,-1 0 0,0 1 0,-1-1 0,0 1 0,-1-1 0,0 1 0,0 1 0,-1-1 0,0 1 0,-1 0 0,-8-10 0,2 9-1365,1 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2:49.7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515 2356 24575,'-1'-2'0,"0"0"0,0-1 0,0 1 0,-1 1 0,1-1 0,-1 0 0,1 0 0,-1 0 0,0 1 0,1-1 0,-1 1 0,-4-3 0,-24-17 0,-22-10 0,32 20 0,-1-1 0,2 0 0,0-2 0,0 0 0,1-1 0,-28-32 0,33 31 0,-19-24 0,-30-52 0,33 50 0,22 32 0,0 0 0,0 0 0,1-1 0,0 1 0,-4-15 0,-7-16 0,12 30 0,0-1 0,1 0 0,0 0 0,1 0 0,0 0 0,-1-15 0,4 18 0,-13-121 0,6 77 0,3 1 0,5-86 0,0 54 0,0 72 0,0 0 0,1-1 0,1 1 0,0 1 0,1-1 0,8-19 0,8-30 0,-14 43 0,1-1 0,1 1 0,0 0 0,1 1 0,16-23 0,20-39 0,-20 25 0,3 1 0,1 2 0,54-70 0,-19 47 0,-43 47 0,1 1 0,30-27 0,-10 10 0,-14 14 0,93-91 0,-75 86 0,1 2 0,2 2 0,73-33 0,-88 46 0,1 2 0,0 1 0,1 2 0,1 1 0,0 2 0,0 2 0,0 1 0,72-1 0,-30 6 0,74 4 0,-132 0 0,-1 2 0,0 0 0,0 1 0,-1 1 0,1 1 0,33 19 0,-23-12 0,52 17 0,-41-19 0,-3 0 0,-22-8 0,0 1 0,0 0 0,0 1 0,19 12 0,-18-9 0,1-1 0,32 13 0,-1-2 0,-24-8 0,-12-7 0,0 1 0,-1 1 0,0 0 0,16 11 0,145 103 0,-140-96 0,-21-17 0,0 1 0,-1 0 0,0 1 0,0 0 0,-1 1 0,11 15 0,-13-17 0,-1 0 0,1-1 0,0 1 0,1-2 0,0 1 0,15 9 0,27 24 0,-41-33 0,0 0 0,1 0 0,0-1 0,0-1 0,0 0 0,16 5 0,7 6 0,3 1 0,68 22 0,-45-23 0,61 22 0,-103-33 0,0-1 0,0-1 0,0 0 0,24 1 0,-23-3 0,0 1 0,-1 0 0,1 2 0,19 6 0,-21-5 0,-1-2 0,1 0 0,0-1 0,0-1 0,24 0 0,43 8 0,-75-9 0,-1 1 0,0 1 0,0 0 0,-1 0 0,1 0 0,0 1 0,-1 0 0,7 5 0,2 2 0,1-2 0,0 0 0,28 11 0,-30-15 0,-1 1 0,0 1 0,0 0 0,0 1 0,-1 1 0,19 15 0,-10-2 0,0 1 0,-2 1 0,-2 0 0,0 1 0,21 40 0,-27-40 0,-2 1 0,-1 0 0,8 38 0,3 11 0,-19-72 0,0 0 0,1 0 0,-1 0 0,1 0 0,-1 0 0,1 0 0,0-1 0,0 1 0,0-1 0,1 0 0,-1 1 0,1-1 0,-1 0 0,1 0 0,-1 0 0,1-1 0,0 1 0,0-1 0,0 0 0,0 1 0,0-1 0,0 0 0,6 0 0,6 1 0,0-1 0,0 0 0,0-1 0,16-2 0,-1 0 0,-18 1 0,0 0 0,-1-1 0,1 0 0,-1-1 0,0 0 0,0-1 0,15-6 0,5-7 0,33-21 0,-21 11 0,-32 19 0,-1 0 0,1-1 0,-1 0 0,-1 0 0,9-12 0,29-27 0,-38 41 0,0 0 0,1 1 0,0 0 0,0 0 0,1 2 0,20-8 0,-23 9 0,-1 1 0,1 1 0,0-1 0,0 1 0,0 1 0,0-1 0,-1 1 0,1 1 0,0-1 0,15 4 0,-11 0 0,0 0 0,-1 0 0,1 1 0,-1 1 0,0 0 0,0 0 0,-1 1 0,0 0 0,12 12 0,2 4 0,-1 1 0,39 52 0,-31-36 0,14 12 0,16 22 0,-50-61 0,0-1 0,1 0 0,1-1 0,0 0 0,0-1 0,30 17 0,-30-19 0,1 0 0,-2 1 0,1 0 0,-1 1 0,0 0 0,-1 1 0,0 1 0,13 18 0,-16-17 0,0 0 0,-1 1 0,-1 0 0,0 0 0,-1 1 0,-1-1 0,0 1 0,-1 0 0,-1 0 0,0 1 0,-1 27 0,-1-17 0,1-13 0,0 0 0,-1-1 0,-1 1 0,0-1 0,-1 1 0,0-1 0,-1 1 0,-1-1 0,1 0 0,-11 21 0,6-18 0,2-1 0,0 1 0,-5 20 0,-9 22 0,12-35 0,-10 43 0,13-43 0,1-1-58,4-17-51,-1 0 0,1 0 0,-1 0 0,0 0 0,0-1 0,-1 1 0,1 0 0,-1 0 1,0-1-1,0 1 0,-3 4 0,-5 1-6717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2:50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1 654 24575,'6'-1'0,"1"0"0,0 0 0,0-1 0,11-5 0,3 0 0,-2 2 0,22-7 0,1 1 0,0 3 0,0 1 0,55-1 0,-59 5-9,0-1 1,72-18-1,-46 8-615,-15 4 580,1 2 1,69-2-1,-56 6-202,0-3 0,-1-3-1,69-20 1,12-2-47,-53 18 81,57-13-234,38-12 446,-169 36 350,0-1 1,26-10-1,-31 10-72,1-1 0,0 2-1,0 0 1,0 0 0,19-1-1,-29 4-277,0 0 0,0 0 0,0 0 0,-1 0 0,1 0 0,0 1 0,0-1 0,-1 1 0,1-1 0,0 1 0,-1 0 0,1-1 0,0 1 0,-1 0 0,1 0 0,-1 0 0,1 0 0,-1 1 0,0-1 0,0 0 0,2 3 0,-1-2 0,-1 1 0,1 0 0,-1 0 0,0 0 0,0 0 0,0 0 0,-1 0 0,1 0 0,-1 1 0,1-1 0,-1 4 0,-1 8 0,-1 0 0,0 0 0,-8 28 0,10-42 0,-4 9 0,0 0 0,0 0 0,0-1 0,-2 1 0,1-1 0,-1 0 0,0-1 0,-9 10 0,-67 62 0,51-51 0,-102 85 0,2-17 0,29-28-387,44-32 224,5-4 163,30-20 0,-31 24 0,15-9 0,-69 38 0,46-30 0,40-25 83,-1 0 0,-1-2 1,0-1-1,0-1 1,-29 5-1,14-3-33,37-8-50,0 0 0,0-1 0,0 1 0,0-1 0,0 0 0,0 0 0,0 1 0,0-1 0,0-1 0,0 1 0,1 0 0,-1 0 0,0-1 0,0 1 0,0-1 0,0 1 0,0-1 0,1 0 0,-1 0 0,0 0 0,0 0 0,1 0 0,-1 0 0,-1-2 0,1 0 0,0 0 0,1 0 0,-1 0 0,0 0 0,1 0 0,0-1 0,0 1 0,0 0 0,0-1 0,1 1 0,-1-1 0,1-6 0,-11-74 0,6 54 0,-1-47 0,5 44-11,0 12-4,0-1 0,2 1 0,0 0 0,1 0 0,2 0 0,0 0 0,12-36 0,24-59-578,-28 77 528,52-150 65,-50 149 0,-2 10 0,8-40 0,8-21 455,-4 19-121,-17 37-334,-6 25 0,1 0 0,1 0 0,0 0 0,0 0 0,6-11 0,-9 20 0,1 1 0,-1-1 0,0 0 0,1 1 0,-1-1 0,1 0 0,-1 1 0,1-1 0,-1 1 0,1-1 0,-1 1 0,1-1 0,0 1 0,-1-1 0,1 1 0,0-1 0,-1 1 0,1 0 0,0 0 0,0-1 0,-1 1 0,1 0 0,0 0 0,0 0 0,-1 0 0,1 0 0,0 0 0,0 0 0,1 0 0,0 1 0,0 0 0,0-1 0,0 1 0,0 0 0,0 1 0,0-1 0,0 0 0,0 1 0,-1-1 0,3 3 0,5 6 0,-1 0 0,12 19 0,-18-27 0,32 59 0,-23-41 0,0 0 0,22 29 0,-25-39 0,-2 0 0,1 1 0,-2 0 0,5 11 0,9 16 0,4 17 0,-19-44 0,1 0 0,-1 0 0,2 0 0,-1-1 0,9 12 0,3 2 0,-1 1 0,23 50 0,11 20 0,-36-71 0,17 40 0,-21-42 0,0 1 0,25 35 0,-4-11 0,-3 2 0,-1 0 0,30 82 0,-56-130 0,-1 1 0,1-1 0,0 1 0,-1-1 0,1 1 0,-1-1 0,1 1 0,-1-1 0,0 1 0,0-1 0,0 1 0,1-1 0,-1 1 0,-1-1 0,1 1 0,0 0 0,0-1 0,-1 1 0,1-1 0,-1 1 0,1-1 0,-1 0 0,1 1 0,-1-1 0,0 1 0,0-1 0,0 0 0,-1 2 0,0-2 0,0 0 0,0 0 0,0 0 0,-1 0 0,1 0 0,0-1 0,0 1 0,0-1 0,-1 0 0,1 0 0,0 1 0,0-1 0,-1-1 0,1 1 0,0 0 0,0 0 0,-1-1 0,1 0 0,-3 0 0,-95-37 0,70 28 0,-31-14 0,0-1 0,25 12 0,1-2 0,0-2 0,-33-20 0,40 21 0,-58-23 0,24 12 0,-22-26 0,56 38 0,0-1 0,-45-36 0,-13-7 0,-119-69 0,163 99 0,1-1 0,-45-44 0,82 70 0,-1-2 27,-1 1 0,1-2-1,1 1 1,-6-9 0,-12-15-1526,12 19-5327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2:51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24575,'4'0'0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41.0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2:55.9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364 99 24575,'50'-19'0,"-2"11"0,0-3 0,78-29 0,-112 35 0,-1 1 0,0 1 0,1 0 0,-1 0 0,1 2 0,0 0 0,0 0 0,0 1 0,-1 1 0,1 0 0,0 1 0,-1 1 0,19 5 0,-17 0 0,-1 0 0,0 1 0,-1 1 0,0 0 0,0 1 0,-1 0 0,-1 1 0,0 0 0,16 24 0,-2-6 0,-20-24 0,0-1 0,0 1 0,-1 0 0,0 0 0,0 0 0,0 0 0,0 1 0,-1 0 0,0-1 0,-1 1 0,1 0 0,-1 1 0,-1-1 0,0 0 0,1 9 0,-2 176 0,-2-80 0,2-99 0,-2-1 0,1 0 0,-2 0 0,1 0 0,-2-1 0,0 1 0,0-1 0,-7 13 0,-1-2 0,0 0 0,-31 39 0,5-26 0,12-12 0,11-10 0,0 0 0,-1-1 0,-1-1 0,0 0 0,-29 12 0,-21 25 0,35-32 0,14-6 0,1-1 0,-2-1 0,1-1 0,-1 0 0,0-2 0,0 0 0,0-1 0,-28 2 0,-257-7 0,290-1 0,0-1 0,0 0 0,0 0 0,0-2 0,1 0 0,0 0 0,0-1 0,0-1 0,-18-12 0,18 10-1365,3-1-5461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0:51:54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202 1869 24575,'-1'85'0,"18"141"0,-10-206 0,-6-20 0,-1 0 0,0 0 0,0 0 0,0 0 0,1 1 0,-1-1 0,0 0 0,0 0 0,1 0 0,-1 0 0,0 0 0,0 0 0,0 0 0,1 0 0,-1 0 0,0 0 0,0 0 0,1 0 0,-1 0 0,0 0 0,0-1 0,0 1 0,1 0 0,-1 0 0,0 0 0,0 0 0,0 0 0,1 0 0,-1 0 0,0-1 0,0 1 0,0 0 0,0 0 0,1 0 0,-1 0 0,0-1 0,0 1 0,0 0 0,0 0 0,0-1 0,13-29 0,-12 26 0,9-26 0,-4 8 0,1 0 0,18-35 0,-23 52 0,0 1 0,0 0 0,1 0 0,0 0 0,0 0 0,0 0 0,0 0 0,1 1 0,-1 0 0,1 0 0,0 0 0,0 0 0,0 0 0,0 1 0,1-1 0,-1 1 0,1 0 0,7-2 0,-6 4 0,1 0 0,-1 0 0,0 1 0,1 0 0,-1 0 0,0 0 0,0 1 0,0 0 0,0 0 0,11 6 0,24 7 0,153 24 0,-133-27 0,-38-7 0,1-1 0,37 3 0,-30-7 0,0 2 0,60 12 0,-68-10 0,1-1 0,41 0 0,-43-3 0,-1 1 0,1 1 0,32 7 0,-8 0 0,-1-3 0,1-1 0,0-3 0,76-5 0,-20 1 0,-2 3 0,110-3 0,-94-22 0,-93 20 0,0 0 0,0-1 0,-1-2 0,1 0 0,21-10 0,-1-4 0,57-37 0,-54 36 0,4-2 0,-17 2 0,-15 11 0,0-1 0,28-25 0,99-83 0,6-28 0,-119 106 0,-28 35 0,0 0 0,0 1 0,1 0 0,0 0 0,1 0 0,9-8 0,-7 7 0,-1 0 0,0 0 0,0-1 0,0 0 0,-1 0 0,0-1 0,-1 1 0,0-1 0,0 0 0,-1-1 0,5-16 0,-7 22 0,2-6 0,1 0 0,1 1 0,0 0 0,0 0 0,1 1 0,12-13 0,13-16 0,-27 29 0,0 0 0,0-1 0,5-15 0,13-21 0,-12 25 0,0-1 0,-1 0 0,7-23 0,3-6 0,-13 31 0,-1-1 0,-1 1 0,4-32 0,0 0 0,-2 8 0,-3 0 0,-1 0 0,-5-71 0,0 27 0,1 76 0,0 0 0,0 0 0,-1 0 0,-1 0 0,0 0 0,0 0 0,-1 0 0,-1 1 0,1 0 0,-2 0 0,1 0 0,-1 1 0,-1-1 0,0 1 0,0 1 0,-1 0 0,0 0 0,0 0 0,-1 1 0,0 0 0,0 0 0,-1 1 0,-10-5 0,9 6 0,-11-6 0,-1 1 0,0 0 0,-36-8 0,28 9 0,-54-22 0,65 22 0,0 1 0,-1 1 0,0 1 0,0 0 0,-41-4 0,10 5 0,1-2 0,-54-15 0,58 11 0,23 7 0,-1 1 0,-28 0 0,31 3 0,1-1 0,-1-2 0,-26-5 0,-199-55-561,210 57 563,0 1 1,0 2-1,0 2 0,-55 4 0,4 0 455,-956-3-364,1035 0-93,1 1 0,-1 0 0,0 0 0,1 1 0,0 0 0,-1 0 0,1 1 0,0 0 0,0 1 0,0 0 0,-8 6 0,-95 48 0,75-37 0,1 1 0,1 2 0,-42 40 0,61-48 0,2 0 0,0 1 0,1 1 0,-19 37 0,-13 21 0,37-64 0,0 1 0,2 0 0,-1 0 0,2 0 0,0 0 0,0 1 0,-2 20 0,2-12 0,-13 38 0,9-37 0,2 1 0,0 0 0,2 0 0,-3 47 0,8 103 0,2-68 0,-4 233 0,3-319 0,0 0 0,1 0 0,2-1 0,-1 1 0,2-1 0,1 0 0,11 23 0,-14-35 0,0 0 0,1 0 0,0 0 0,0-1 0,12 11 0,7 9 0,-21-22 0,5 7 0,-1-1 0,1-1 0,0 1 0,1-2 0,0 1 0,1-1 0,0 0 0,0-1 0,1 0 0,16 8 0,51 21 0,-64-27 0,1-2 0,1 1 0,-1-2 0,1 0 0,0-1 0,0-1 0,19 3 0,45 2 0,107 28 0,-149-30 0,0-2 0,0-2 0,1-2 0,49-4 0,-2 0 0,55 3-1365,-117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0:51:58.4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6125 24575,'0'-3'0,"-5"-162"0,2 137 0,-1 0 0,-1 1 0,-17-51 0,17 60 0,1-1 0,1 1 0,0-1 0,1 0 0,2-37 0,1 35 0,-2 0 0,0 0 0,-1 1 0,-7-29 0,2 21 0,2 0 0,1 0 0,-2-39 0,8-89 0,0 55 0,-2-1025-911,2 1110 911,0-1 0,0 1 0,2-1 0,0 1 0,11-27 0,-8 23 0,-1 0 0,8-40 0,17-140 0,-27 176 12,2 1 1,1 0-1,16-35 0,-14 35-259,0 0 0,-2-1 0,6-28 0,-10 39 267,0-1 1,0 1 0,2-1-1,-1 1 1,2 0-1,10-20 1,-4 9 147,-2 0 0,0-1-1,7-35 1,-6 21-116,-6 22-52,5-15 0,0 0 0,29-58 0,5-11 766,-2 5-549,2 2-217,-27 56 0,1 0 0,31-46 0,-25 46 0,26-55 0,19-30 0,-52 97 0,45-62 0,-26 42 0,47-86 0,-29 44 0,-42 70 0,2-3 0,-1 0 0,-1-1 0,12-29 0,-16 33 0,1 1 0,1 0 0,0 1 0,1-1 0,17-17 0,24-38 0,-13 14 0,-25 38 0,0-1 0,11-23 0,-12 16 0,1 0 0,2 1 0,0 1 0,2 0 0,1 2 0,36-38 0,-32 40 0,27-38 0,-30 35 0,33-33 0,-7 15 0,79-97 0,-105 119 0,1 0 0,0 2 0,1 0 0,2 1 0,27-16 0,-45 30 0,274-172 0,-236 146 0,-33 22 0,0 1 0,0 0 0,0 0 0,22-8 0,78-38 0,34-14 0,-100 44 0,71-26 0,-25 16 0,-40 14 0,87-22 0,-91 29 0,-31 8 0,1-1 0,20-1 0,47-9 0,-58 10 0,-1 0 0,35-1 0,364 7 0,-401 0 0,0 1 0,0 1 0,-1 1 0,1 1 0,-1 1 0,34 14 0,0 4 0,65 40 0,-103-54 0,-1 1 0,-1 0 0,0 2 0,0-1 0,-1 2 0,-1 0 0,-1 1 0,18 23 0,-4-5 0,-21-27 0,-1 0 0,0 0 0,0 1 0,-1-1 0,5 9 0,39 73 0,4 6 0,-25-38 0,-12-24 0,0-1 0,-2 2 0,-2-1 0,11 47 0,-17-58 0,0-1 0,11 26 0,-9-31 0,-1 1 0,-1 1 0,-1-1 0,4 32 0,9 132 0,-8-81 0,-5 186 0,-7-143 0,3-98 0,-2-1 0,-12 67 0,5-65-10,-23 133-106,27-146-16,-3 0-1,0-1 1,-16 36 0,-3 11 29,14-14-113,12-52 157,-1 1-1,-1 0 1,0-1-1,-1 0 1,-5 13-1,-59 139 60,63-150 0,0 0 0,-5 22 0,-9 24 0,-4-7 0,5-8 0,-33 55 0,30-65 0,2-6 0,2 1 0,1 0 0,-16 44 0,16-34 0,-29 52 0,0-1 0,31-62-19,-25 36 0,26-45 7,1 0 0,1 0 0,1 1-1,-11 32 1,16-37 12,-1 1 0,-1-1 0,0 0 0,-1 0 0,-16 22 0,-56 103 0,55-103 0,2 2 0,-30 69 0,25-52-11,-3-1 0,-52 71-1,77-118 4,-46 55-106,39-49 89,0 0 1,0 1-1,-19 35 0,13-17 40,-2-1 0,-2-1 0,-45 51 0,58-71 19,-21 27-264,-35 61 1,60-91 291,-1-1-1,0 0 1,0 0 0,-13 10 0,-13 14 281,-36 50-118,-61 67-60,30-30-72,75-86-52,-1-1 0,-2-1 0,-42 36 0,56-54-36,1 0 1,-20 25-1,-18 18 2,-133 123-7,172-166 0,1-3 0,0-1 0,-24 14 0,23-15 0,1 0 0,0 0 0,-15 14 0,-129 128 728,147-143-728,-1-1 0,0 0 0,0-1 0,0 0 0,0 0 0,-1-1 0,-13 5 0,-22 10 0,-19 22 0,49-30 0,0-1 0,0-1 0,-22 10 0,4-4 0,-39 25 0,62-36 0,1 0 0,-1 0 0,0-1 0,0 0 0,-1-1 0,1 0 0,0-1 0,-1 0 0,-13-1 0,8 1 0,-1 0 0,-26 6 0,-73 16 0,52-12 0,26-6 0,0-2 0,-68-3 0,-23 2 0,60 12 0,51-10 0,0 0 0,-20 1 0,21-4 0,-8 1 0,-44-3 0,62 1 0,-1-1 0,1-1 0,-1 1 0,1-1 0,0-1 0,0 1 0,0-1 0,0 0 0,0-1 0,-7-4 0,-33-23 0,34 24 0,1 0 0,1-1 0,-1 0 0,1-1 0,0 0 0,1-1 0,0 0 0,-10-16 0,-12-13 0,25 32 0,1 0 0,0-1 0,0 0 0,1 0 0,0-1 0,-5-9 0,-75-197 0,80 201 0,1 0 0,1-1 0,0 1 0,0-1 0,2 0 0,0 1 0,1-25 0,1 20 0,-2 0 0,0 0 0,-7-36 0,-27-108 0,30 141-1365,2 1-5461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0:52:02.0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822 5083 24575,'-7'-1'0,"-1"0"0,1-1 0,-1 0 0,1 0 0,0-1 0,0 0 0,0 0 0,1-1 0,-1 0 0,1 0 0,-8-6 0,-26-16 0,24 18 0,1-2 0,-15-12 0,-30-17 0,34 25 0,1-1 0,0-1 0,2-1 0,0-1 0,0-1 0,2-1 0,1-1 0,0-1 0,-24-35 0,16 17 0,1-2 0,2-1 0,-25-61 0,-1-40 0,0-2 0,40 112 0,1 0 0,-10-59 0,14 63 0,-8-86 0,1 5 0,5 46 0,3 0 0,5-114 0,2 65 0,-3 24 0,3-101 0,23 74 0,-24 107 0,1-1 0,1 0 0,0 1 0,1-1 0,0 1 0,0 0 0,1 0 0,0 0 0,1 1 0,9-12 0,-7 7 0,-1 0 0,0-1 0,8-23 0,8-18 0,20-47 0,-29 66 0,29-54 0,-39 84 0,1 1 0,0 0 0,0 1 0,0-1 0,7-4 0,-6 4 0,0 0 0,0 0 0,0 0 0,5-9 0,11-19 0,1 0 0,44-47 0,-6 12 0,-30 33 0,2 0 0,53-43 0,9 0 0,69-50 0,-69 54-545,-9 6 426,-9 21-598,86-40 0,-145 79 812,61-26-145,-46 21-557,46-26 0,205-118 736,-90 48-103,-147 85-26,111-55 0,-12 8 0,-73 34 0,25-11 0,-48 28 0,-19 9 0,-1-1 0,0-1 0,33-22 0,-22 11 1082,47-22 1,-73 39-1347,50-17 264,-48 19 0,0 0 0,25-13 0,131-65 0,-89 48 0,-9 5 0,191-79 716,-130 58-221,8-4-495,-128 50 0,0 0 0,30-5 0,24-8 0,-24 0 0,-29 10 0,1 2 0,0 0 0,0 1 0,36-7 0,-26 9 0,0-2 0,29-11 0,-30 9 0,0 0 0,32-3 0,-11 3 0,57-17 0,-6 0 0,-50 15 0,-22 3 0,1 2 0,39-3 0,-29 6 0,77-13 0,43-14 0,-97 21 0,0 3 0,124 6 0,-69 1 0,-25-3 0,101 3 0,-112 11 0,-53-7 0,35 2 0,-51-7 0,0 1 0,0 0 0,0 1 0,0 0 0,0 1 0,-1 0 0,0 1 0,0 0 0,18 12 0,8 4 0,-22-16 0,-1 1 0,0-2 0,1 0 0,27 5 0,-23-6 0,-1 1 0,25 8 0,-1 3 0,-29-11 0,0 0 0,0 1 0,0 0 0,-1 1 0,0 0 0,0 1 0,0 0 0,12 11 0,-14-11 0,1 1 0,0-1 0,0-1 0,20 9 0,14 9 0,-1 3 0,-22-16 0,-1 2 0,0 0 0,-2 1 0,1 1 0,15 17 0,-20-17 0,1-1 0,22 16 0,15 14 0,-6-1 0,-23-23 0,-2 1 0,0 1 0,35 48 0,-50-62 0,0 0 0,1 0 0,0-1 0,12 11 0,-12-12 0,0 0 0,-1 1 0,1 0 0,-2 0 0,1 0 0,6 11 0,111 190 0,-109-188 0,-4-6 0,-1 0 0,0 1 0,-1 0 0,13 32 0,-4 3 0,-3-10 0,14 67 0,-19-60 0,-2-11 0,-1 1 0,1 42 0,-5-56 0,1 0 0,7 30 0,-5-29 0,-1-1 0,1 28 0,-5-15 0,-1 1 0,-2-1 0,-11 53 0,8-59 0,-2 1 0,-1-2 0,-17 42 0,-11 43 0,14-68 0,-2-2 0,-2 0 0,-52 64 0,52-78 0,-1-2 0,-2 0 0,-64 44 0,4-3 0,65-48 0,-2-2 0,-40 22 0,31-23 0,20-11 0,1 1 0,0 0 0,-28 22 0,35-24 0,0-1 0,-1 0 0,0 0 0,-11 5 0,-21 11 0,-20 12 0,42-24 0,1 1 0,-24 17 0,19-12 0,0-1 0,-2-1 0,-31 12 0,36-17 0,-15 8-37,-70 34-932,38-11 561,-1-2 1,-1-4-1,-75 25 1,-65 24 315,24-12-369,60-26 461,15-6 0,46-13 0,-88 38 0,129-54 0,0 0 0,-43 9 0,-17 6 0,4-2 0,57-16 0,0 0 0,-39 16 0,12-2 0,-1-1 0,-100 22 0,130-37 0,-97 28 0,90-24 151,1 0 0,-34 16 0,41-15-25,-1-1 0,-1 0 0,0-2 0,-38 7 1,28-8 93,1 1 0,-32 11 0,37-9-18,-1-1 1,0-1 0,-37 3 0,33-6-209,1 2 1,0 0 0,1 3 0,-47 16 0,-5 3-5,51-21 10,-1 0 0,-45 2 0,-17 2 0,26 5 0,-26 3 0,-111 15-955,78-11 955,57-8 0,0-4 0,-91 3 0,137-13 0,-17 0 0,1 1 0,-48 8 0,-135 26 0,173-29 1,0-2 0,-92-4 0,92-2-15,0 2-1,-92 13 0,84-5 261,-1-2-1,-91-3 1,119-1-246,0 0 0,-33 8 0,-37 3 0,70-11 52,-1 1-1,-42 11 1,40-8 11,1-2 0,0-2-1,-57-2 1,58 0-905,5 0-5984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0:52:03.5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24575,'2'0'0,"107"4"0,-94-2 0,0 1 0,0 0 0,-1 1 0,1 0 0,15 9 0,89 30 0,5 4 0,64 29 0,-78-40-1235,-11-5 759,110 36-1378,-107-36 1832,46 25 22,-14-4 0,217 85-2953,-38-17 2953,-157-64 0,-137-48 0,364 125 0,-41-16 0,-101-31 0,-94-27 0,21 6 0,178 65-1752,-187-72 1752,-109-43 0,-1 2 0,67 35 0,-85-37 0,-1-2 0,38 11 0,37 16 0,101 48-169,-144-62 787,75 44 0,-50-24-252,91 60 2220,-116-65-1736,12 1 71,31 22-56,-73-43-865,-23-16 0,0 1 0,0 0 0,-1 0 0,10 9 0,33 34 509,66 48 1,5 4 108,26 44-618,-93-89 0,-41-39 0,2 0 0,0-1 0,36 26 0,7 10 0,14 17 0,-64-61-186,0 1 1,0-1-1,13 19 0,-18-21-436,7 7-6204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0:55:12.2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 24575,'0'-4'0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0:55:12.5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0:55:18.1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0:55:12.2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 24575,'0'-4'0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0:55:12.5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0:55:18.1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2:56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24575,'4'0'0,"5"0"0,2 0-8191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5:07:58.4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5:07:58.8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09.4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960 97 24575,'-5'0'0,"-1"-1"0,1 1 0,0 0 0,-1 1 0,1-1 0,0 1 0,-1 0 0,1 1 0,0-1 0,0 1 0,0 0 0,0 0 0,0 1 0,0-1 0,1 1 0,-1 0 0,1 0 0,0 1 0,0-1 0,0 1 0,0 0 0,-3 5 0,-27 34 0,24-30 0,1 0 0,-1-1 0,-1-1 0,0 0 0,-15 10 0,8-7 0,1-1 0,0-1 0,0-1 0,-27 13 0,-24-3 0,53-17 0,-1 1 0,1 0 0,-28 14 0,38-16 0,0 1 0,0-1 0,0 1 0,1 0 0,-1 0 0,1 0 0,0 1 0,0-1 0,1 1 0,-1 0 0,1 0 0,0 0 0,1 1 0,-4 8 0,-16 34 0,16-36 0,0 0 0,1 1 0,-5 17 0,2 0 0,2 1 0,1 0 0,-1 62 0,5-56 0,0-26 0,0 0 0,1 1 0,1-1 0,-1 1 0,2-1 0,4 20 0,-5-29 0,0 0 0,1 0 0,-1 0 0,1 0 0,-1 0 0,1 0 0,0 0 0,-1-1 0,1 1 0,0 0 0,0-1 0,0 0 0,0 0 0,1 1 0,-1-1 0,0 0 0,0-1 0,1 1 0,-1 0 0,0-1 0,1 1 0,4-1 0,6 2 0,1-2 0,26-2 0,-23 1 0,62 0 0,32-2 0,-100 2 0,1-1 0,-1 0 0,1-1 0,-1 0 0,0 0 0,0-2 0,0 1 0,0-1 0,-1-1 0,0 0 0,0 0 0,15-14 0,-15 10 0,0 0 0,0-1 0,-1 0 0,-1 0 0,0-1 0,0 0 0,-2-1 0,1 0 0,-1 0 0,4-14 0,-9 23 0,-1 2 0,1-1 0,0 0 0,-1 1 0,1-1 0,0 1 0,0 0 0,0-1 0,1 1 0,-1 0 0,1 0 0,-1 0 0,1-1 0,0 2 0,3-4 0,-5 5 0,1 0 0,-1 1 0,1-1 0,-1 0 0,1 1 0,-1-1 0,1 1 0,-1-1 0,1 1 0,-1-1 0,0 1 0,1-1 0,-1 1 0,0 0 0,0-1 0,1 1 0,-1-1 0,0 1 0,0 0 0,0-1 0,0 1 0,0-1 0,0 1 0,0 0 0,0-1 0,0 2 0,1 17 0,-2-9 0,0-1 0,0 1 0,-1 0 0,-1-1 0,1 0 0,-1 1 0,-1-1 0,0-1 0,0 1 0,-1 0 0,0-1 0,-1 0 0,1 0 0,-1-1 0,-10 10 0,9-11 0,-1-1 0,0 0 0,0 0 0,-11 4 0,10-5 0,0 1 0,1 0 0,0 0 0,-10 8 0,-130 101 0,125-97 0,-2 7 0,22-20 0,0-1 0,0 1 0,0-1 0,0 0 0,-1 0 0,0 0 0,1-1 0,-8 4 0,-16 8 0,0-2 0,-1-1 0,0-1 0,-1-2 0,0 0 0,-53 5 0,2-1 0,61-9 0,1 0 0,0 0 0,-33-1 0,48-3 0,1 1 0,-1-1 0,1 1 0,-1-1 0,1 0 0,0 0 0,-1 0 0,1 0 0,0 0 0,0 0 0,0-1 0,0 1 0,0-1 0,0 1 0,0-1 0,0 0 0,1 0 0,-1 0 0,1 0 0,-1 0 0,1 0 0,0 0 0,0 0 0,0 0 0,-1-4 0,-2-7 0,0 0 0,1-1 0,-3-22 0,-1-7 0,0 15 0,2 1 0,0-1 0,2 0 0,1 0 0,2 0 0,4-42 0,7 8 0,-7 45 0,-1-1 0,2-25 0,-3 21 0,0 0 0,1 1 0,2-1 0,0 1 0,1 0 0,1 1 0,17-34 0,-6 10 0,-12 30 0,0-1 0,0 2 0,1-1 0,1 1 0,0 0 0,1 0 0,17-19 0,6-1 0,-9 9 0,49-40 0,-16 35 0,-19 11 0,-36 17 0,0 1 0,0-1 0,0 0 0,0 1 0,1-1 0,-1 1 0,0-1 0,1 1 0,-1 0 0,0-1 0,1 1 0,-1 0 0,3 0 0,-4 0 0,0 0 0,0 0 0,1 1 0,-1-1 0,0 0 0,0 0 0,0 1 0,1-1 0,-1 0 0,0 0 0,0 1 0,0-1 0,0 0 0,0 0 0,0 1 0,1-1 0,-1 0 0,0 1 0,0-1 0,0 0 0,0 1 0,0-1 0,0 0 0,0 0 0,0 1 0,0-1 0,-1 0 0,1 1 0,0-1 0,0 0 0,0 0 0,0 1 0,0-1 0,0 0 0,-1 1 0,-1 3 0,0 0 0,0-1 0,0 1 0,-1 0 0,0-1 0,0 1 0,-4 3 0,-61 61 0,56-57 0,0 1 0,0 0 0,2 1 0,-12 16 0,-24 28 0,12-17 0,2 0 0,-40 69 0,67-100 0,-1 0 0,2 1 0,-1-1 0,1 1 0,1 0 0,0 0 0,1 1 0,-1-1 0,0 16 0,4-25 0,-1-1 0,0 1 0,1 0 0,-1 0 0,1-1 0,-1 1 0,1 0 0,-1-1 0,1 1 0,-1 0 0,1-1 0,0 1 0,-1-1 0,1 1 0,0-1 0,0 1 0,-1-1 0,1 0 0,0 1 0,0-1 0,0 0 0,-1 0 0,1 0 0,0 1 0,0-1 0,0 0 0,0 0 0,0 0 0,-1 0 0,1-1 0,0 1 0,0 0 0,0 0 0,0 0 0,1-1 0,31-9 0,36-25 0,116-81 0,-166 103 0,22-13 0,-11 8 0,49-40 0,-73 53 0,0-1 0,0 1 0,-1-1 0,1-1 0,-1 1 0,-1-1 0,1 0 0,-1 0 0,0 0 0,-1 0 0,0-1 0,0 1 0,2-11 0,-5 18 0,0-1 0,0 1 0,0-1 0,0 1 0,0 0 0,0-1 0,0 1 0,0-1 0,0 1 0,-1-1 0,1 1 0,0 0 0,0-1 0,0 1 0,-1 0 0,1-1 0,0 1 0,-1 0 0,1-1 0,0 1 0,-1 0 0,1-1 0,0 1 0,-1 0 0,1 0 0,-1-1 0,1 1 0,0 0 0,-1 0 0,1 0 0,-1 0 0,1 0 0,-1 0 0,1 0 0,0-1 0,-1 1 0,1 0 0,-1 1 0,1-1 0,-1 0 0,1 0 0,-1 0 0,1 0 0,-1 0 0,-22 6 0,14-1 0,0 1 0,0 0 0,0 1 0,0 0 0,1 0 0,-14 17 0,-38 56 0,58-77 0,-2 2 0,-15 21 0,11-23 0,5-19 0,4 11 0,-1-1 0,1 1 0,1 0 0,-1-1 0,1 1 0,0 0 0,0 0 0,0 0 0,1 0 0,-1 1 0,5-6 0,4-4 0,1 1 0,14-14 0,-4 5 0,8-20 0,-7 8 0,4 1 0,2 2 0,2 1 0,1 1 0,42-29 0,-247 165 0,71-46 0,76-43 0,-18 13 0,42-30 0,-1 1 0,1-1 0,-1 0 0,1 0 0,-1 0 0,0 0 0,1 0 0,-1 0 0,0-1 0,0 0 0,0 1 0,1-1 0,-6 0 0,7 0 0,0 0 0,1-1 0,-1 1 0,0 0 0,1 0 0,-1 0 0,0 0 0,1-1 0,-1 1 0,0 0 0,1-1 0,-1 1 0,1-1 0,-1 1 0,1 0 0,-1-1 0,1 1 0,-1-1 0,1 1 0,-1-1 0,1 0 0,-1 1 0,1-1 0,0 1 0,-1-1 0,1 0 0,0 1 0,0-1 0,0 0 0,-1 1 0,1-2 0,0 0 0,1 0 0,-1 0 0,0 0 0,1 0 0,0 1 0,-1-1 0,1 0 0,0 0 0,0 0 0,0 1 0,1-3 0,3-3 0,0 1 0,0 0 0,1 0 0,10-9 0,1 3 0,1 1 0,22-9 0,-22 12 0,-1-1 0,-1-1 0,17-12 0,-18 12 0,0 0 0,0 1 0,32-12 0,1-1 0,62-30 0,-93 48 0,-24 15 0,-24 15 0,1-6 0,-31 28 0,36-26 0,-48 30 0,55-40 0,1 0 0,-19 18 0,18-14 0,-29 19 0,45-34 0,-16 11 0,19-12 0,-1 0 0,0 0 0,0 0 0,0 0 0,1 0 0,-1 0 0,0 0 0,0 0 0,0 0 0,1 0 0,-1 0 0,0 1 0,0-1 0,0 0 0,1 0 0,-1 0 0,0 0 0,0 0 0,0 0 0,1 0 0,-1 1 0,0-1 0,0 0 0,0 0 0,0 0 0,0 0 0,0 0 0,1 1 0,-1-1 0,0 0 0,0 0 0,0 0 0,0 1 0,0-1 0,0 0 0,0 0 0,0 0 0,0 1 0,0-1 0,0 0 0,0 0 0,0 0 0,0 1 0,0-1 0,0 0 0,0 0 0,0 1 0,0-1 0,0 0 0,0 0 0,0 0 0,0 0 0,-1 1 0,1-1 0,0 0 0,0 0 0,0 0 0,0 1 0,3-2 0,1 0 0,0 0 0,-1 0 0,1 0 0,0-1 0,-1 0 0,0 1 0,1-1 0,3-4 0,16-6 0,85-40 0,-7 3 0,-87 43 0,-1-1 0,0-1 0,15-11 0,-16 11 0,-1 0 0,1 1 0,24-11 0,-36 17 0,1 1 0,0 0 0,-1-1 0,1 1 0,-1 0 0,1 0 0,0 0 0,-1-1 0,1 1 0,0 0 0,-1 0 0,1 0 0,0 0 0,-1 0 0,1 0 0,0 0 0,-1 0 0,1 1 0,0-1 0,-1 0 0,2 1 0,-2 10 0,-19 16 0,1-11 0,-1 0 0,-1-1 0,-1 0 0,-35 17 0,-20 14 0,-121 83 0,189-123 0,-3 3 0,-1 0 0,0-1 0,0 0 0,0-1 0,-1 0 0,0-1 0,-1-1 0,-21 6 0,35-11 0,0 0 0,-1 1 0,1-1 0,0 0 0,0 0 0,-1 0 0,1 0 0,0 0 0,0 0 0,-1 0 0,1 0 0,0 0 0,-1 0 0,1 0 0,0 0 0,0 0 0,-1 0 0,1 0 0,0 0 0,-1 0 0,1 0 0,0 0 0,0 0 0,-1 0 0,1 0 0,0 0 0,0-1 0,-1 1 0,1 0 0,0 0 0,0 0 0,0-1 0,-1 1 0,1 0 0,0 0 0,0 0 0,0-1 0,0 1 0,-1 0 0,1 0 0,0-1 0,0 1 0,0 0 0,0 0 0,0-1 0,0 1 0,0-1 0,9-15 0,21-13 0,-16 20 0,0-1 0,1 2 0,1 0 0,29-11 0,33-19 0,23-6 0,-121 53 0,0 2 0,0 0 0,1 1 0,-28 25 0,-28 16 0,-60 46 0,108-86 0,22-11 0,1 0 0,-1 1 0,1-1 0,-1 1 0,-5 5 0,5-4 0,1 0 0,0-1 0,0 1 0,-1-1 0,1 1 0,-1-1 0,0 0 0,-8 3 0,7-7 0,10-6 0,12-6 0,136-72 0,-7-3 0,-112 75 0,-15 12 0,-17 1 0,-1 0 0,1 1 0,-1-1 0,1 0 0,-1 0 0,0 0 0,1 1 0,-1-1 0,0 0 0,1 1 0,-1-1 0,0 0 0,1 1 0,-1-1 0,0 0 0,0 1 0,1-1 0,-1 0 0,0 1 0,0-1 0,0 1 0,0-1 0,0 0 0,1 1 0,-1-1 0,0 1 0,0-1 0,0 1 0,0-1 0,0 1 0,0 0 0,-3 3 0,1 0 0,-1 0 0,0 0 0,0-1 0,0 1 0,0-1 0,-1 0 0,1 0 0,-1 0 0,0 0 0,-7 4 0,-2 2 0,-114 103 0,31-31 0,43-39 0,46-37 0,-26 26 0,31-30 0,1 1 0,-1 0 0,1-1 0,-1 1 0,1 0 0,0 0 0,0 0 0,0 0 0,0 0 0,0 0 0,0 1 0,0-1 0,1 0 0,-1 0 0,1 4 0,0-4 0,0-1 0,1 0 0,-1 0 0,1 0 0,0 0 0,-1 0 0,1 0 0,0 0 0,-1 0 0,1 0 0,0 0 0,0 0 0,0-1 0,0 1 0,0 0 0,0-1 0,0 1 0,0 0 0,0-1 0,0 0 0,0 1 0,1-1 0,-1 1 0,0-1 0,0 0 0,0 0 0,1 0 0,0 0 0,40 3 0,-35-3 0,13-1 0,1 0 0,-1-1 0,1-1 0,-1-1 0,0 0 0,0-2 0,22-9 0,-40 14 0,0 0 0,0 1 0,0-1 0,0 1 0,0-1 0,0 1 0,0 0 0,0-1 0,1 1 0,-1 0 0,0 1 0,0-1 0,4 1 0,-6-1 0,1 0 0,-1 0 0,0 0 0,1 1 0,-1-1 0,0 0 0,0 0 0,1 1 0,-1-1 0,0 0 0,0 0 0,1 1 0,-1-1 0,0 0 0,0 1 0,0-1 0,1 0 0,-1 1 0,0-1 0,0 0 0,0 1 0,0-1 0,0 0 0,0 1 0,0-1 0,0 0 0,0 1 0,0-1 0,0 1 0,-10 17 0,2-9 0,-1 0 0,0-1 0,-16 11 0,14-11 0,1 0 0,-17 17 0,-36 40 0,-27 2 0,89-67 0,1 0 0,-1 0 0,1 1 0,-1-1 0,1 0 0,-1 1 0,1-1 0,-1 0 0,1 1 0,0-1 0,-1 1 0,1-1 0,0 1 0,-1-1 0,1 1 0,0-1 0,-1 1 0,1-1 0,0 1 0,0-1 0,0 1 0,0-1 0,0 1 0,0 0 0,-1-1 0,1 1 0,13 0 0,22-11 0,181-107 0,-215 116 0,-1 1 0,1-1 0,-1 1 0,1-1 0,-1 1 0,1-1 0,0 1 0,-1 0 0,1-1 0,-1 1 0,1 0 0,0 0 0,0 0 0,-1-1 0,1 1 0,0 0 0,-1 0 0,1 0 0,0 0 0,-1 0 0,1 0 0,0 0 0,0 1 0,-4 12 0,-21 19 0,-24 4 0,36-28 0,1 0 0,-1 1 0,2 0 0,-1 1 0,2 0 0,-13 16 0,21-26 0,1 0 0,0 1 0,-1-1 0,1 1 0,0-1 0,0 1 0,-1-1 0,1 0 0,0 1 0,0-1 0,-1 1 0,1-1 0,0 1 0,0-1 0,0 1 0,0-1 0,0 1 0,0-1 0,0 1 0,0 0 0,0-1 0,0 1 0,0-1 0,0 2 0,12-2 0,26-15 0,-27 10 0,-8 4 0,0 0 0,1 1 0,-1-1 0,0 1 0,0-1 0,0 1 0,0 0 0,0 0 0,0 0 0,5 1 0,-8-1 0,1 1 0,-1-1 0,1 0 0,-1 0 0,0 0 0,1 1 0,-1-1 0,1 0 0,-1 0 0,1 1 0,-1-1 0,0 0 0,1 1 0,-1-1 0,0 0 0,1 1 0,-1-1 0,0 1 0,1-1 0,-1 0 0,0 1 0,0-1 0,0 1 0,1-1 0,-1 2 0,0-1 0,0 0 0,0 1 0,-1-1 0,1 0 0,0 0 0,-1 1 0,1-1 0,-1 0 0,1 0 0,-1 0 0,0 1 0,1-1 0,-1 0 0,-1 2 0,-4 3 0,1 0 0,-1 0 0,-1 0 0,-13 9 0,-1 1 0,20-16 0,1 1 0,-1-1 0,1 0 0,-1 1 0,1-1 0,0 0 0,-1 1 0,1-1 0,-1 0 0,1 1 0,0-1 0,-1 1 0,1-1 0,0 0 0,-1 1 0,1-1 0,0 1 0,0-1 0,0 1 0,-1-1 0,1 1 0,0 0 0,0-1 0,0 1 0,0-1 0,0 2 0,12 0 0,21-7 0,73-36 0,-50 18 0,-55 22 0,-1 1 0,1 0 0,-1-1 0,1 1 0,-1 0 0,1 0 0,-1-1 0,1 1 0,-1 0 0,1 0 0,0 0 0,-1-1 0,1 1 0,-1 0 0,1 0 0,-1 0 0,1 0 0,0 0 0,-1 0 0,1 0 0,-1 1 0,1-1 0,-1 0 0,1 0 0,0 0 0,-1 1 0,1-1 0,-7 13 0,-22 14 0,15-14 0,23-10 0,27-10 0,9-6 0,-19 6 0,48-20 0,-54 18 0,0 2 0,1 0 0,-1 2 0,1 0 0,32-2 0,-52 9 0,-10 4 0,-15 7 0,21-12 0,-5 2 0,1 0 0,0 0 0,-1 0 0,0-1 0,1 0 0,-14 1 0,19-2 0,-1-1 0,1 0 0,0 0 0,0 0 0,-1 0 0,1 0 0,0 0 0,-1 0 0,1 0 0,0 0 0,0-1 0,-1 1 0,1-1 0,0 1 0,0-1 0,0 1 0,-1-1 0,1 1 0,0-1 0,0 0 0,0 0 0,0 0 0,0 0 0,0 0 0,1 0 0,-1 0 0,0 0 0,0 0 0,1 0 0,-1 0 0,0 0 0,1 0 0,-1-1 0,1 1 0,0 0 0,-1 0 0,1-1 0,0 1 0,0 0 0,0 0 0,0-1 0,0 1 0,0 0 0,0-2 0,1-1 5,0 0-1,0-1 1,0 1-1,0 0 1,1 1-1,-1-1 0,1 0 1,0 0-1,0 1 1,1-1-1,-1 1 1,1-1-1,0 1 1,4-4-1,8-7-229,30-20-1,-26 19-755,-6 5-5845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2:59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935 2309 24575,'0'-4'0,"-1"0"0,0 1 0,0-1 0,-1 0 0,1 1 0,-1-1 0,0 1 0,0 0 0,0 0 0,0-1 0,0 1 0,-1 1 0,1-1 0,-1 0 0,0 1 0,0-1 0,-6-3 0,-4-4 0,-1 1 0,-26-13 0,-76-22 0,62 23 0,33 13 0,-39-21 0,35 16 0,-42-15 0,23 11 0,17 6 0,14 6 0,1 0 0,0-1 0,0 0 0,0-1 0,-12-9 0,-48-34 0,55 40 0,1-1 0,0 0 0,1-1 0,0-1 0,1 0 0,0-1 0,-17-24 0,13 11 0,-26-56 0,38 69 0,0 0 0,1-1 0,1 0 0,1 1 0,0-1 0,-1-21 0,-7-48 0,6 57 0,-2-48 0,6 57 0,1 0 0,1 0 0,0 0 0,1 1 0,1-1 0,1 0 0,9-26 0,41-104 0,-31 86 0,-17 44 0,1 0 0,15-29 0,45-84 0,57-86 0,-110 194 0,25-31 0,-12 18 0,14-23 0,-18 24 0,2 0 0,58-62 0,-62 74 0,-19 19 0,1 0 0,1 0 0,-1 1 0,0-1 0,1 1 0,0 0 0,-1 0 0,9-4 0,154-83 0,-153 84 0,1 0 0,0 1 0,1 0 0,-1 1 0,23-3 0,-10 2 0,34-11 0,-43 10 0,1 0 0,1 2 0,-1 0 0,27-1 0,-13 3 0,36-7 0,-37 4 0,45-2 0,4 6 0,141 4 0,-210 0 0,0 0 0,0 0 0,0 1 0,0 1 0,-1 0 0,1 1 0,19 13 0,64 59 0,-78-64 0,-1 2 0,0-1 0,-1 2 0,-1 0 0,13 20 0,54 99 0,-76-127 0,0 2 0,-1 0 0,0 0 0,0 1 0,-1-1 0,2 20 0,-2-15 0,0 0 0,7 19 0,-3-16 0,-2 1 0,0-1 0,-2 1 0,3 39 0,-7 85 0,-1-57 0,2-78 0,0 25 0,-8 67 0,7-91 0,-1-1 0,-1 1 0,1-1 0,-1 0 0,-1 1 0,0-2 0,0 1 0,-1 0 0,0-1 0,-1 0 0,-10 13 0,10-14 0,1 0 0,-1 1 0,1 0 0,1 0 0,-5 12 0,-16 25 0,-30 25 0,-3-3 0,-110 100 0,149-151 0,-1-1 0,-1-1 0,0-1 0,-26 12 0,-12 7 0,44-25 0,-1 0 0,0 0 0,-1-2 0,1 0 0,-21 3 0,-27 8 0,38-9 0,0-1 0,0-2 0,-51 3 0,-83-8 0,58-1 0,12 3 0,-99-3 0,176 1 0,1-1 0,0-1 0,0 0 0,-12-5 0,21 7 0,-1-1 0,1 1 0,0-1 0,-1 0 0,1 0 0,0 0 0,-5-5 0,7 6 0,0 0 0,0 0 0,1 0 0,-1 0 0,0-1 0,0 1 0,1 0 0,-1 0 0,1 0 0,-1-1 0,1 1 0,0 0 0,-1-1 0,1 1 0,0 0 0,0-1 0,0 1 0,0 0 0,0-1 0,0 1 0,1-3 0,0 1 0,0 0 0,1-1 0,0 1 0,-1 0 0,1 0 0,1 0 0,-1 0 0,0 0 0,1 0 0,-1 0 0,1 1 0,0-1 0,0 1 0,0 0 0,0 0 0,0 0 0,4-1 0,4-3 0,0 2 0,0 0 0,23-6 0,-4 2 0,43-18 0,5-2 0,-18 6 15,-40 15-360,-1 0 0,1 1 0,30-5 0,-30 9-6481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2:59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1328 1 24575,'-1'10'0,"1"1"0,-2 0 0,0-1 0,0 1 0,0-1 0,-2 1 0,1-1 0,-10 18 0,-3 0 0,-31 42 0,27-42 0,-20 36 0,16-22 5,-39 49 1,-16 29-126,-69 139-429,70-131 549,5-11 0,-126 295 0,130-277 0,42-83 0,-34 71 0,-100 289-857,125-297 1486,18-57-611,-6 23 32,-7 37-45,-4 21 138,27-78 539,5-34-685,-1 0 0,-1 0 0,-11 32 0,2-11 3,71-90 0,-20 16-1365,-19 16-5461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2:59.9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1 254 24575,'1'-4'0,"0"1"0,0-1 0,1 1 0,0 0 0,0-1 0,0 1 0,0 0 0,0 0 0,6-5 0,4-8 0,-5 5 0,1 0 0,0 1 0,0 0 0,1 0 0,1 1 0,-1 0 0,2 1 0,-1 0 0,1 0 0,0 1 0,1 1 0,-1 0 0,1 0 0,0 1 0,14-3 0,-14 4 27,-2 0 0,1-1-1,0 0 1,17-11 0,25-12-1526,-39 23-5327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2:23:00.3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749 141 24575,'0'-10'0,"0"0"0,-1 0 0,0-1 0,-3-14 0,3 22 0,0 0 0,-1 0 0,1 0 0,0 0 0,-1 0 0,0 0 0,1 1 0,-1-1 0,0 1 0,0 0 0,-1-1 0,1 1 0,0 0 0,-1 0 0,0 0 0,1 1 0,-1-1 0,-4-2 0,-6-1 0,0 0 0,-1 1 0,1 0 0,-1 1 0,0 1 0,-15-1 0,-85 2 0,59 3 0,40-2 0,0 2 0,0 0 0,1 1 0,-1 1 0,1 0 0,0 1 0,-18 8 0,8-1 0,0 1 0,1 1 0,-26 20 0,35-21 0,0 1 0,1 0 0,0 1 0,1 0 0,1 1 0,0 1 0,2 0 0,-1 0 0,-7 23 0,13-28 0,0 1 0,1-1 0,0 1 0,1 0 0,0 0 0,1 0 0,2 22 0,-1-18 0,-1 0 0,0-1 0,-6 31 0,2-28 0,1 0 0,1 0 0,1 1 0,0 24 0,2-33 0,0-1 0,2 0 0,-1 1 0,1-1 0,0 0 0,1 0 0,1 0 0,-1 0 0,9 14 0,-5-13 0,1 0 0,0-1 0,0 0 0,1 0 0,0-1 0,0 0 0,1-1 0,0 0 0,1 0 0,0-1 0,0-1 0,1 0 0,-1 0 0,1-1 0,1 0 0,-1-2 0,1 1 0,-1-1 0,1-1 0,0 0 0,18 0 0,-12-2 0,0 0 0,0 0 0,0-2 0,0-1 0,0 0 0,-1-1 0,1-1 0,-1-1 0,33-15 0,-32 11 0,-1 1 0,0-1 0,-1-1 0,18-15 0,22-17 0,-34 26 0,-1 0 0,20-22 0,23-19-1365,-56 48-5461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2FC0E-33C3-4FC0-81EF-DE0ED37A04DD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50AAE-7551-4547-B540-E25516467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3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https://www.hrparts.com/blog/post/excavator-parts-diagram-interactive?srsltid=AfmBOoow4UQrs_g9Zim_wBUuySZboLPSEy-IT9ZWmgwKT8euKwA0Q84t#bucket-cylinder-def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50AAE-7551-4547-B540-E25516467BE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866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50AAE-7551-4547-B540-E25516467BE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815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50AAE-7551-4547-B540-E25516467BE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34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50AAE-7551-4547-B540-E25516467BE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68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50AAE-7551-4547-B540-E25516467BE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59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50AAE-7551-4547-B540-E25516467BE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730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363B-E213-33AF-BC9D-1F09B1504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4EC5D-58E4-81DE-55C2-36D94BACD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B930-A04F-F19F-D451-11FD34F9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49D5-3FCD-2FFF-C406-7601D3B1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503B8-EFDB-CD0F-1B17-66CEF825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77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0257-3F99-D9C9-1EF6-8D10A672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83F1B-7432-2341-4A4D-485A03DA6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820C7-05F2-F0FB-519A-E48137B8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A626B-1A22-8C71-C093-F6CCA900A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8E109-7A17-80E3-A41A-3D55ACE6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88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054F7-8477-479A-1679-194B87EC0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62B09-6651-328F-9747-4B20B396A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DDF70-5134-9E31-6532-520C5F1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74454-CC5B-FCF4-6594-90FEA5AE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E6B51-9997-919C-1DDA-C87129BE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068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8932F-7C34-4D9D-3782-8E82BD75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C9DA-89B8-5AD1-E86A-0E1F1154D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39A56-A07A-463C-1B39-950617FBA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DC007-11AC-854D-4776-A8274C49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6FEBD-CAD0-1A6B-3AF1-7C5A859D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30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96F5-BE74-FDE6-E069-AD9A2648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F897E-B22F-BB6D-7B4F-A3315593D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76CB-D56F-48B7-BFC7-B4C9DA59C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8327C-8152-E416-F5C7-5B26E312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D063C-3754-44DC-4F1C-987EE255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75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1E5D-9E9E-7144-43F6-529416F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E9D58-0C4F-2F9C-9100-8F49DC394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47729-08B0-8779-A371-9FBF95077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D659D-0BB6-3343-3EC9-79F36DE0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91F0E-93F6-844E-87C8-A83EB1B4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6943E-440D-7D08-FBCD-8F8F3911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7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F01-16E9-B99E-B712-C1B6D0352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EB654-78CC-A2AF-340F-FB61942F4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F3FED-2915-5991-D84A-FFF02046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E96802-9D19-9851-3F73-CBF6634FD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1D10E-BF1C-6011-B48F-2CBF546B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620A7-9DB4-AE2E-44CA-76AF0FEF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74BB0-8BCC-5A6D-DA6D-B6338D8C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33B4C-EC22-01A6-7ACF-B2F584D8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0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76EA-1C77-FBC8-FBA5-95BA642D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7EF36-DBA4-39CD-8DEF-69436FA68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B7D68-ABCC-3BBA-8C6B-DAA2A4C0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D0299-91A3-ECD4-EEE8-B87860A4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6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35DC44-780A-C894-A5E6-853D6085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5FE5F7-6B05-16F9-5887-418EAC140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FB4F-3086-CC27-FA26-8A12A953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055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CF4B-0B1E-2E3E-D38C-9ADD43CD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C3B39-9C00-51C2-8A09-ED00B895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A95F9-29FD-6A08-D208-B56A4D7D6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88957-2E58-6143-1206-6EAD8E501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8FBE-B53A-88FA-6C89-8AA0C16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BD447-2971-C3A8-7B83-85417CB1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456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AE61-B463-B090-99CE-49032433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824B38-29FD-0610-17DB-6CEA1CEF2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03D98-FD33-F0D8-C670-533BE7CED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9CC16-FEF9-2124-8594-1FF4C280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8579A-36C1-DDF0-94DF-7A75B745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BBCA4-95DB-B11E-239F-D264490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23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52129-2B52-E551-33D1-7EFB875E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67BDA-58E7-822A-A53E-BEDD90D24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84B8A-4316-3589-F4C4-059D92915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EAEAC5-A74A-4246-BED8-56889BB7A6D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AF558-41B8-E491-E68D-C7E958E39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B2C3B-012A-6187-43ED-C951585DC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BE4C94-F9F9-4E75-B8A3-9EF474B2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6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100.png"/><Relationship Id="rId4" Type="http://schemas.openxmlformats.org/officeDocument/2006/relationships/customXml" Target="../ink/ink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5" Type="http://schemas.openxmlformats.org/officeDocument/2006/relationships/image" Target="../media/image26.png"/><Relationship Id="rId4" Type="http://schemas.openxmlformats.org/officeDocument/2006/relationships/customXml" Target="../ink/ink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1.png"/><Relationship Id="rId42" Type="http://schemas.openxmlformats.org/officeDocument/2006/relationships/image" Target="../media/image25.png"/><Relationship Id="rId47" Type="http://schemas.openxmlformats.org/officeDocument/2006/relationships/customXml" Target="../ink/ink23.xml"/><Relationship Id="rId50" Type="http://schemas.openxmlformats.org/officeDocument/2006/relationships/image" Target="../media/image29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6.png"/><Relationship Id="rId32" Type="http://schemas.openxmlformats.org/officeDocument/2006/relationships/image" Target="../media/image20.png"/><Relationship Id="rId37" Type="http://schemas.openxmlformats.org/officeDocument/2006/relationships/customXml" Target="../ink/ink18.xml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33.png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4" Type="http://schemas.openxmlformats.org/officeDocument/2006/relationships/image" Target="../media/image6.png"/><Relationship Id="rId9" Type="http://schemas.openxmlformats.org/officeDocument/2006/relationships/customXml" Target="../ink/ink4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13.xml"/><Relationship Id="rId30" Type="http://schemas.openxmlformats.org/officeDocument/2006/relationships/image" Target="../media/image19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8.png"/><Relationship Id="rId56" Type="http://schemas.openxmlformats.org/officeDocument/2006/relationships/image" Target="../media/image32.png"/><Relationship Id="rId8" Type="http://schemas.openxmlformats.org/officeDocument/2006/relationships/image" Target="../media/image8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1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59" Type="http://schemas.openxmlformats.org/officeDocument/2006/relationships/customXml" Target="../ink/ink29.xml"/><Relationship Id="rId20" Type="http://schemas.openxmlformats.org/officeDocument/2006/relationships/image" Target="../media/image14.png"/><Relationship Id="rId41" Type="http://schemas.openxmlformats.org/officeDocument/2006/relationships/customXml" Target="../ink/ink20.xml"/><Relationship Id="rId5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9.png"/><Relationship Id="rId31" Type="http://schemas.openxmlformats.org/officeDocument/2006/relationships/customXml" Target="../ink/ink15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3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70.png"/><Relationship Id="rId5" Type="http://schemas.openxmlformats.org/officeDocument/2006/relationships/image" Target="../media/image40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3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100.png"/><Relationship Id="rId4" Type="http://schemas.openxmlformats.org/officeDocument/2006/relationships/customXml" Target="../ink/ink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nstruction vehicle&#10;&#10;AI-generated content may be incorrect.">
            <a:extLst>
              <a:ext uri="{FF2B5EF4-FFF2-40B4-BE49-F238E27FC236}">
                <a16:creationId xmlns:a16="http://schemas.microsoft.com/office/drawing/2014/main" id="{ABFE989F-F59D-2433-8F6D-0EA7A5F5A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6433" y="1635643"/>
            <a:ext cx="5372100" cy="3586713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chine on a stand&#10;&#10;AI-generated content may be incorrect.">
            <a:extLst>
              <a:ext uri="{FF2B5EF4-FFF2-40B4-BE49-F238E27FC236}">
                <a16:creationId xmlns:a16="http://schemas.microsoft.com/office/drawing/2014/main" id="{0404BD05-7392-E451-D8E7-46EDB2C7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1033"/>
            <a:ext cx="5372099" cy="4055934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C876BB0-B6B9-B4CE-386E-E3272AE8E5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01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excavator and current&#10;&#10;AI-generated content may be incorrect.">
            <a:extLst>
              <a:ext uri="{FF2B5EF4-FFF2-40B4-BE49-F238E27FC236}">
                <a16:creationId xmlns:a16="http://schemas.microsoft.com/office/drawing/2014/main" id="{F9959575-7076-508E-B300-13C6C3726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37" y="321734"/>
            <a:ext cx="3489693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excavator and current&#10;&#10;AI-generated content may be incorrect.">
            <a:extLst>
              <a:ext uri="{FF2B5EF4-FFF2-40B4-BE49-F238E27FC236}">
                <a16:creationId xmlns:a16="http://schemas.microsoft.com/office/drawing/2014/main" id="{512DD032-414F-9452-4E2B-7FFA594BA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85" y="321734"/>
            <a:ext cx="3489693" cy="29051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excavator and current&#10;&#10;AI-generated content may be incorrect.">
            <a:extLst>
              <a:ext uri="{FF2B5EF4-FFF2-40B4-BE49-F238E27FC236}">
                <a16:creationId xmlns:a16="http://schemas.microsoft.com/office/drawing/2014/main" id="{5313B2F0-B430-30AB-DB9B-88D22DBEB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89" y="3631096"/>
            <a:ext cx="3315987" cy="2760560"/>
          </a:xfrm>
          <a:prstGeom prst="rect">
            <a:avLst/>
          </a:prstGeom>
        </p:spPr>
      </p:pic>
      <p:pic>
        <p:nvPicPr>
          <p:cNvPr id="9" name="Picture 8" descr="A graph of excavator and current&#10;&#10;AI-generated content may be incorrect.">
            <a:extLst>
              <a:ext uri="{FF2B5EF4-FFF2-40B4-BE49-F238E27FC236}">
                <a16:creationId xmlns:a16="http://schemas.microsoft.com/office/drawing/2014/main" id="{8575E2C1-D240-A422-E924-99E5193C6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38" y="3631096"/>
            <a:ext cx="3315987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2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3CD9AB0-29C9-424C-5066-61AC04BF3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36224"/>
            <a:ext cx="3278292" cy="1639146"/>
          </a:xfrm>
          <a:prstGeom prst="rect">
            <a:avLst/>
          </a:prstGeom>
        </p:spPr>
      </p:pic>
      <p:pic>
        <p:nvPicPr>
          <p:cNvPr id="12" name="Picture 11" descr="A graph with orange lines and white text&#10;&#10;AI-generated content may be incorrect.">
            <a:extLst>
              <a:ext uri="{FF2B5EF4-FFF2-40B4-BE49-F238E27FC236}">
                <a16:creationId xmlns:a16="http://schemas.microsoft.com/office/drawing/2014/main" id="{AFFD913B-A9AF-9C1F-046D-26E9D84A1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3" y="1019912"/>
            <a:ext cx="3743538" cy="1871769"/>
          </a:xfrm>
          <a:prstGeom prst="rect">
            <a:avLst/>
          </a:prstGeom>
        </p:spPr>
      </p:pic>
      <p:pic>
        <p:nvPicPr>
          <p:cNvPr id="6" name="Picture 5" descr="A graph of a motor operating points&#10;&#10;AI-generated content may be incorrect.">
            <a:extLst>
              <a:ext uri="{FF2B5EF4-FFF2-40B4-BE49-F238E27FC236}">
                <a16:creationId xmlns:a16="http://schemas.microsoft.com/office/drawing/2014/main" id="{023EB4ED-57B7-A7A4-6653-AB67773331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659890"/>
            <a:ext cx="3239769" cy="2591814"/>
          </a:xfrm>
          <a:prstGeom prst="rect">
            <a:avLst/>
          </a:prstGeom>
        </p:spPr>
      </p:pic>
      <p:pic>
        <p:nvPicPr>
          <p:cNvPr id="10" name="Picture 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C0233050-1BD5-3B57-E39B-1B722354FC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082622"/>
            <a:ext cx="3278292" cy="1639146"/>
          </a:xfrm>
          <a:prstGeom prst="rect">
            <a:avLst/>
          </a:prstGeom>
        </p:spPr>
      </p:pic>
      <p:pic>
        <p:nvPicPr>
          <p:cNvPr id="14" name="Picture 13" descr="A graph showing a number of different colors&#10;&#10;AI-generated content may be incorrect.">
            <a:extLst>
              <a:ext uri="{FF2B5EF4-FFF2-40B4-BE49-F238E27FC236}">
                <a16:creationId xmlns:a16="http://schemas.microsoft.com/office/drawing/2014/main" id="{57D7A0F5-8497-038F-8609-8A1849F7E0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4" y="3975975"/>
            <a:ext cx="3743538" cy="1871769"/>
          </a:xfrm>
          <a:prstGeom prst="rect">
            <a:avLst/>
          </a:prstGeom>
        </p:spPr>
      </p:pic>
      <p:pic>
        <p:nvPicPr>
          <p:cNvPr id="4" name="Excavator">
            <a:hlinkClick r:id="" action="ppaction://media"/>
            <a:extLst>
              <a:ext uri="{FF2B5EF4-FFF2-40B4-BE49-F238E27FC236}">
                <a16:creationId xmlns:a16="http://schemas.microsoft.com/office/drawing/2014/main" id="{63E41BE5-D56C-BBE1-7410-ADBDAE1520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0188" y="3693389"/>
            <a:ext cx="2680540" cy="22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4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1E7A-74EB-EF82-2604-E80D8A91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Test2  update the position</a:t>
            </a:r>
            <a:endParaRPr lang="zh-CN" altLang="en-US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EB0C3BC-CD12-C0F6-653E-B0FF8AC8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863922"/>
            <a:ext cx="4879886" cy="38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3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B563-2534-F346-B40E-6A5857B1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3CBFA5-FA0A-54C1-AEF2-80177E6CBA30}"/>
                  </a:ext>
                </a:extLst>
              </p14:cNvPr>
              <p14:cNvContentPartPr/>
              <p14:nvPr/>
            </p14:nvContentPartPr>
            <p14:xfrm>
              <a:off x="3931720" y="1308680"/>
              <a:ext cx="360" cy="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3CBFA5-FA0A-54C1-AEF2-80177E6CBA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5600" y="1302560"/>
                <a:ext cx="126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5B23F0-D02F-263A-8FBE-EF7D1BC89C71}"/>
                  </a:ext>
                </a:extLst>
              </p14:cNvPr>
              <p14:cNvContentPartPr/>
              <p14:nvPr/>
            </p14:nvContentPartPr>
            <p14:xfrm>
              <a:off x="3474880" y="27328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5B23F0-D02F-263A-8FBE-EF7D1BC89C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8760" y="27267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1F87EE-BEC6-FA32-92CD-101993641F9D}"/>
                  </a:ext>
                </a:extLst>
              </p14:cNvPr>
              <p14:cNvContentPartPr/>
              <p14:nvPr/>
            </p14:nvContentPartPr>
            <p14:xfrm>
              <a:off x="3789520" y="975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1F87EE-BEC6-FA32-92CD-101993641F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3400" y="9692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851BF7D-74FA-3207-1E17-3F5652023405}"/>
              </a:ext>
            </a:extLst>
          </p:cNvPr>
          <p:cNvSpPr txBox="1"/>
          <p:nvPr/>
        </p:nvSpPr>
        <p:spPr>
          <a:xfrm>
            <a:off x="528320" y="642055"/>
            <a:ext cx="787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≈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test_bench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（或者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test_bench + mountboom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这一块底座）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≈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liftboom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（第一节大臂，负责 lift）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≈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tiltboom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（第二节小臂，负责 tilt）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bucket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≈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scoop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（铲斗）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≈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end_point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（末端点）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8CF4-93B0-BE39-300B-757589358408}"/>
              </a:ext>
            </a:extLst>
          </p:cNvPr>
          <p:cNvSpPr txBox="1"/>
          <p:nvPr/>
        </p:nvSpPr>
        <p:spPr>
          <a:xfrm>
            <a:off x="609600" y="2452648"/>
            <a:ext cx="90220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test_bench ──fix_to_scene──&gt; mountboom</a:t>
            </a:r>
          </a:p>
          <a:p>
            <a:r>
              <a:rPr lang="zh-CN" altLang="en-US" dirty="0"/>
              <a:t>  └─(revolute_lift)──&gt; liftboom        ← 对应原来的 boom 关节（jointBoom）</a:t>
            </a:r>
          </a:p>
          <a:p>
            <a:r>
              <a:rPr lang="zh-CN" altLang="en-US" dirty="0"/>
              <a:t>        └─(revolute_tilt)──&gt; tiltboom  ← 对应原来的 arm 关节（jointArm）</a:t>
            </a:r>
          </a:p>
          <a:p>
            <a:r>
              <a:rPr lang="zh-CN" altLang="en-US" dirty="0"/>
              <a:t>              └─(revolute_scoop)──&gt; scoop  ← 对应原来的 bucket 关节（jointBucket）</a:t>
            </a:r>
          </a:p>
          <a:p>
            <a:r>
              <a:rPr lang="zh-CN" altLang="en-US" dirty="0"/>
              <a:t>                    └─FixedJoint──&gt; end_point  ← 对应原来的 tip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E7640-FC6E-3814-A75B-8D88AD6B1592}"/>
              </a:ext>
            </a:extLst>
          </p:cNvPr>
          <p:cNvSpPr txBox="1"/>
          <p:nvPr/>
        </p:nvSpPr>
        <p:spPr>
          <a:xfrm>
            <a:off x="914200" y="4450591"/>
            <a:ext cx="9865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&lt;joint name="revolute_tilt" origin="0.20564 0 0.420085" parent="liftboom" child="tiltboom"/&gt;</a:t>
            </a:r>
          </a:p>
          <a:p>
            <a:r>
              <a:rPr lang="zh-CN" altLang="en-US" dirty="0"/>
              <a:t>&lt;joint name="revolute_scoop" origin="0.25 0 0" parent="tiltboom" child="scoop"/&gt;</a:t>
            </a:r>
          </a:p>
        </p:txBody>
      </p:sp>
    </p:spTree>
    <p:extLst>
      <p:ext uri="{BB962C8B-B14F-4D97-AF65-F5344CB8AC3E}">
        <p14:creationId xmlns:p14="http://schemas.microsoft.com/office/powerpoint/2010/main" val="41362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F2FFD-39BB-D082-7BD1-4D1ABA39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D3D7-6145-B11C-C09F-6013D7218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  <a:endParaRPr lang="en-US" altLang="zh-CN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E26B908-6974-B092-A4E5-11A0929B5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CN" dirty="0"/>
              <a:t>Topic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CN" dirty="0"/>
              <a:t>Goals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CN" dirty="0"/>
              <a:t>Plans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CN" dirty="0"/>
              <a:t>Study resource/ code</a:t>
            </a:r>
          </a:p>
        </p:txBody>
      </p:sp>
    </p:spTree>
    <p:extLst>
      <p:ext uri="{BB962C8B-B14F-4D97-AF65-F5344CB8AC3E}">
        <p14:creationId xmlns:p14="http://schemas.microsoft.com/office/powerpoint/2010/main" val="195731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8E674-E5F4-C2ED-5862-7BE92F5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823B3-A82B-580D-31FE-C3870C234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267" y="594603"/>
            <a:ext cx="4606835" cy="990358"/>
          </a:xfrm>
        </p:spPr>
        <p:txBody>
          <a:bodyPr>
            <a:noAutofit/>
          </a:bodyPr>
          <a:lstStyle/>
          <a:p>
            <a:r>
              <a:rPr lang="en-US" altLang="zh-CN" b="1" dirty="0"/>
              <a:t>Thesis  topic </a:t>
            </a:r>
            <a:endParaRPr lang="zh-CN" alt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5DBFD-EE94-9F2F-5DF3-709490776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71227"/>
            <a:ext cx="9013371" cy="1425710"/>
          </a:xfrm>
        </p:spPr>
        <p:txBody>
          <a:bodyPr/>
          <a:lstStyle/>
          <a:p>
            <a:pPr algn="l"/>
            <a:r>
              <a:rPr lang="en-US" altLang="zh-CN" dirty="0"/>
              <a:t>Simulation-based development for a nonlinear  excavator system</a:t>
            </a:r>
          </a:p>
          <a:p>
            <a:pPr algn="l"/>
            <a:r>
              <a:rPr lang="en-US" altLang="zh-CN" dirty="0"/>
              <a:t>(with emphasis on practical </a:t>
            </a:r>
            <a:r>
              <a:rPr lang="en-US" altLang="zh-CN" b="1" dirty="0"/>
              <a:t>feasibility</a:t>
            </a:r>
            <a:r>
              <a:rPr lang="en-US" altLang="zh-CN" dirty="0"/>
              <a:t> and flexible model choice)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75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82483-86A6-7925-BD36-A0294AF4D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C517-1CAD-64E7-D1FC-7C60AE9E7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133"/>
            <a:ext cx="9144000" cy="1430867"/>
          </a:xfrm>
        </p:spPr>
        <p:txBody>
          <a:bodyPr>
            <a:noAutofit/>
          </a:bodyPr>
          <a:lstStyle/>
          <a:p>
            <a:r>
              <a:rPr lang="en-US" altLang="zh-CN" b="1" dirty="0"/>
              <a:t>Research Goals</a:t>
            </a:r>
            <a:br>
              <a:rPr lang="zh-CN" altLang="zh-CN" dirty="0"/>
            </a:br>
            <a:endParaRPr lang="zh-CN" alt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4C150-B892-FFEC-5BF4-0BCC613BB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9314" y="1651000"/>
            <a:ext cx="9013371" cy="339989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altLang="zh-CN" dirty="0"/>
              <a:t>1.Use provided excavator model or similar excavator model from open resource to build environment 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2. model-based learning model or reinforcement learning model</a:t>
            </a:r>
          </a:p>
          <a:p>
            <a:pPr algn="l"/>
            <a:endParaRPr lang="en-GB" altLang="zh-CN" b="1" dirty="0"/>
          </a:p>
          <a:p>
            <a:pPr algn="l"/>
            <a:r>
              <a:rPr lang="en-GB" altLang="zh-CN" b="1" dirty="0"/>
              <a:t>3.generate a simulation demo for illustrative tasks (such as log lifting or trajectory tracking).</a:t>
            </a:r>
          </a:p>
          <a:p>
            <a:pPr algn="l"/>
            <a:endParaRPr lang="en-GB" altLang="zh-CN" b="1" dirty="0"/>
          </a:p>
          <a:p>
            <a:pPr algn="l"/>
            <a:r>
              <a:rPr lang="en-GB" altLang="zh-CN" b="1" dirty="0"/>
              <a:t>4.optionally implement and compare different control strategies on simulator  environment, such as MPC vs PID;</a:t>
            </a:r>
            <a:endParaRPr lang="zh-CN" altLang="zh-CN" dirty="0"/>
          </a:p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7596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08CFD5-E8F1-D17C-09F9-12D0B98A7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49018"/>
              </p:ext>
            </p:extLst>
          </p:nvPr>
        </p:nvGraphicFramePr>
        <p:xfrm>
          <a:off x="1120477" y="1187818"/>
          <a:ext cx="9951043" cy="4476222"/>
        </p:xfrm>
        <a:graphic>
          <a:graphicData uri="http://schemas.openxmlformats.org/drawingml/2006/table">
            <a:tbl>
              <a:tblPr firstRow="1" firstCol="1" bandRow="1"/>
              <a:tblGrid>
                <a:gridCol w="2457934">
                  <a:extLst>
                    <a:ext uri="{9D8B030D-6E8A-4147-A177-3AD203B41FA5}">
                      <a16:colId xmlns:a16="http://schemas.microsoft.com/office/drawing/2014/main" val="3756120142"/>
                    </a:ext>
                  </a:extLst>
                </a:gridCol>
                <a:gridCol w="4667253">
                  <a:extLst>
                    <a:ext uri="{9D8B030D-6E8A-4147-A177-3AD203B41FA5}">
                      <a16:colId xmlns:a16="http://schemas.microsoft.com/office/drawing/2014/main" val="1019249092"/>
                    </a:ext>
                  </a:extLst>
                </a:gridCol>
                <a:gridCol w="2825856">
                  <a:extLst>
                    <a:ext uri="{9D8B030D-6E8A-4147-A177-3AD203B41FA5}">
                      <a16:colId xmlns:a16="http://schemas.microsoft.com/office/drawing/2014/main" val="2495112901"/>
                    </a:ext>
                  </a:extLst>
                </a:gridCol>
              </a:tblGrid>
              <a:tr h="841292"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Phase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Main tasks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Timeframe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0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(08.12.2025~1.02.2026)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49587"/>
                  </a:ext>
                </a:extLst>
              </a:tr>
              <a:tr h="726986"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Planning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0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Finalise topic, agree responsibilities, write and approve work plan (including analysing the feasibility)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Month 1(December)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022257"/>
                  </a:ext>
                </a:extLst>
              </a:tr>
              <a:tr h="726986"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Simulation setup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0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Integrate excavator model, implement dynamics, set up training environment.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Month 1(December)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549034"/>
                  </a:ext>
                </a:extLst>
              </a:tr>
              <a:tr h="726986"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Controller implementation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Implement a Baseline controller or MPC or learning-based controllers on simulation environment </a:t>
                      </a:r>
                      <a:endParaRPr lang="en-US" altLang="zh-C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Month 2(January)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703805"/>
                  </a:ext>
                </a:extLst>
              </a:tr>
              <a:tr h="726986"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Experiments and analysis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0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Run simulations, collect data, evaluate performance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Month 2(January)</a:t>
                      </a:r>
                      <a:endParaRPr lang="en-US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9427022"/>
                  </a:ext>
                </a:extLst>
              </a:tr>
              <a:tr h="726986"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Writing and finalisation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0" i="0" u="none" strike="noStrike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Write results, discussion, conclusions, revise with supervisor</a:t>
                      </a:r>
                      <a:endParaRPr lang="en-GB" altLang="zh-C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32104" algn="r" font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Month 3(February)</a:t>
                      </a:r>
                      <a:endParaRPr lang="en-US" altLang="zh-C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94" marR="128594" marT="85729" marB="8572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13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96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F771B8-F679-CE4D-C308-3575A20220E3}"/>
              </a:ext>
            </a:extLst>
          </p:cNvPr>
          <p:cNvSpPr txBox="1"/>
          <p:nvPr/>
        </p:nvSpPr>
        <p:spPr>
          <a:xfrm>
            <a:off x="298580" y="988516"/>
            <a:ext cx="49918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b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altLang="zh-CN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https://github.com/simscape/Excavator-Simscape</a:t>
            </a:r>
          </a:p>
          <a:p>
            <a:pPr algn="l">
              <a:buNone/>
            </a:pPr>
            <a:endParaRPr lang="en-US" altLang="zh-CN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>
              <a:buNone/>
            </a:pPr>
            <a:endParaRPr lang="en-US" altLang="zh-CN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9F6FB-6EEB-65A8-A82E-15FEAAD77B3E}"/>
              </a:ext>
            </a:extLst>
          </p:cNvPr>
          <p:cNvSpPr txBox="1"/>
          <p:nvPr/>
        </p:nvSpPr>
        <p:spPr>
          <a:xfrm>
            <a:off x="380223" y="428178"/>
            <a:ext cx="1541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study cases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96567D-8FD0-BA4C-278A-1DC8CDA43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064" y="326353"/>
            <a:ext cx="4900342" cy="275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D154EC-F8DA-74EE-F631-59993463A753}"/>
              </a:ext>
            </a:extLst>
          </p:cNvPr>
          <p:cNvSpPr txBox="1"/>
          <p:nvPr/>
        </p:nvSpPr>
        <p:spPr>
          <a:xfrm>
            <a:off x="298580" y="359054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https://github.com/xuexianlim/eXactMPC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1E0937-FE17-FFA3-EF6E-D1E3623A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064" y="3429000"/>
            <a:ext cx="4911642" cy="29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82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A5189-C9AA-C0E4-ED25-5E6D6DA93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C0599E-A411-4E74-270D-CC9848BAB514}"/>
              </a:ext>
            </a:extLst>
          </p:cNvPr>
          <p:cNvSpPr txBox="1"/>
          <p:nvPr/>
        </p:nvSpPr>
        <p:spPr>
          <a:xfrm>
            <a:off x="158621" y="-40400"/>
            <a:ext cx="6130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b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altLang="zh-CN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https://github.com/mathworks-robotics/autonomous-excavator</a:t>
            </a:r>
          </a:p>
          <a:p>
            <a:pPr algn="l">
              <a:buNone/>
            </a:pPr>
            <a:b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altLang="zh-CN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5F8AA-3D16-5A2C-1DEB-330F1DF79CEB}"/>
              </a:ext>
            </a:extLst>
          </p:cNvPr>
          <p:cNvSpPr txBox="1"/>
          <p:nvPr/>
        </p:nvSpPr>
        <p:spPr>
          <a:xfrm>
            <a:off x="298580" y="3804170"/>
            <a:ext cx="4460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https://github.com/leggedrobotics/rsl_heap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EAC054-512B-0886-C278-581B5211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33" y="407055"/>
            <a:ext cx="5795866" cy="32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B4AA2D4-A9F9-F677-8D0A-D482434B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33" y="3804170"/>
            <a:ext cx="4136571" cy="310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CF0F80-F3B3-FAEF-443C-F652FFBF9BEA}"/>
                  </a:ext>
                </a:extLst>
              </p14:cNvPr>
              <p14:cNvContentPartPr/>
              <p14:nvPr/>
            </p14:nvContentPartPr>
            <p14:xfrm>
              <a:off x="3514660" y="3867014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CF0F80-F3B3-FAEF-443C-F652FFBF9B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8540" y="386089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EE32F6-21B3-FB35-F725-37EE37362F71}"/>
                  </a:ext>
                </a:extLst>
              </p14:cNvPr>
              <p14:cNvContentPartPr/>
              <p14:nvPr/>
            </p14:nvContentPartPr>
            <p14:xfrm>
              <a:off x="3800140" y="3934334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EE32F6-21B3-FB35-F725-37EE37362F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4020" y="3928214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448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9CEE279-F0C2-3CB1-C55E-D79B52F713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0A8D4-3EEA-A214-5F0B-D81722D0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3" y="43676"/>
            <a:ext cx="9156956" cy="677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7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62138-99E6-BC7C-30D3-52508E23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F0FE9-07BB-CBE0-057B-46FF66865067}"/>
              </a:ext>
            </a:extLst>
          </p:cNvPr>
          <p:cNvSpPr txBox="1"/>
          <p:nvPr/>
        </p:nvSpPr>
        <p:spPr>
          <a:xfrm>
            <a:off x="223936" y="566191"/>
            <a:ext cx="6130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b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#  other models </a:t>
            </a:r>
          </a:p>
          <a:p>
            <a:pPr algn="l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https://github.com/eyhxh/3Dprint-mini-RC-excavator</a:t>
            </a:r>
          </a:p>
        </p:txBody>
      </p:sp>
      <p:pic>
        <p:nvPicPr>
          <p:cNvPr id="3" name="Picture 2" descr="A white robot arm with wires and a white object on a wooden surface&#10;&#10;AI-generated content may be incorrect.">
            <a:extLst>
              <a:ext uri="{FF2B5EF4-FFF2-40B4-BE49-F238E27FC236}">
                <a16:creationId xmlns:a16="http://schemas.microsoft.com/office/drawing/2014/main" id="{379CEFFB-0F73-A38B-4CB7-DFAB5D5C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51" y="681198"/>
            <a:ext cx="5913632" cy="3909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3E4CF-CFA5-FBCC-9321-64FF9D975F56}"/>
              </a:ext>
            </a:extLst>
          </p:cNvPr>
          <p:cNvSpPr txBox="1"/>
          <p:nvPr/>
        </p:nvSpPr>
        <p:spPr>
          <a:xfrm>
            <a:off x="5445967" y="348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http://bilibili.com/video/BV1jG4y1h7KU/?vd_source=d039de0562f9406b58c45a447595a8b6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0FD55-25E3-3AA6-3E15-DF9AF3168ED9}"/>
              </a:ext>
            </a:extLst>
          </p:cNvPr>
          <p:cNvSpPr txBox="1"/>
          <p:nvPr/>
        </p:nvSpPr>
        <p:spPr>
          <a:xfrm>
            <a:off x="256594" y="452093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https://github.com/swholmstead/Excavator  </a:t>
            </a:r>
          </a:p>
        </p:txBody>
      </p:sp>
      <p:sp>
        <p:nvSpPr>
          <p:cNvPr id="9" name="AutoShape 2" descr="Excavator">
            <a:extLst>
              <a:ext uri="{FF2B5EF4-FFF2-40B4-BE49-F238E27FC236}">
                <a16:creationId xmlns:a16="http://schemas.microsoft.com/office/drawing/2014/main" id="{36A4E1E7-A03A-A59A-24A2-4EA50DE1C3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Picture 10" descr="A collage of toys&#10;&#10;AI-generated content may be incorrect.">
            <a:extLst>
              <a:ext uri="{FF2B5EF4-FFF2-40B4-BE49-F238E27FC236}">
                <a16:creationId xmlns:a16="http://schemas.microsoft.com/office/drawing/2014/main" id="{876E8C5D-F438-8A76-54E1-9E1C1A1D5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151" y="4737023"/>
            <a:ext cx="3865519" cy="18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30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9F2B3-EFE1-4FC5-6F36-94733E5C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76187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5EB34D-A433-D269-D519-2E4B48418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44" y="271559"/>
            <a:ext cx="7856824" cy="43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72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72D9BEC-7CB3-D630-76E3-239B7481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75824"/>
            <a:ext cx="8233001" cy="670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102897-6D90-BB0E-B5DF-B9F00ACD3AB1}"/>
                  </a:ext>
                </a:extLst>
              </p14:cNvPr>
              <p14:cNvContentPartPr/>
              <p14:nvPr/>
            </p14:nvContentPartPr>
            <p14:xfrm>
              <a:off x="4226020" y="763094"/>
              <a:ext cx="649080" cy="320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102897-6D90-BB0E-B5DF-B9F00ACD3A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9900" y="756974"/>
                <a:ext cx="66132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7E7CEB6-DD2D-D8D7-F908-3AA829692987}"/>
              </a:ext>
            </a:extLst>
          </p:cNvPr>
          <p:cNvGrpSpPr/>
          <p:nvPr/>
        </p:nvGrpSpPr>
        <p:grpSpPr>
          <a:xfrm>
            <a:off x="6533980" y="719534"/>
            <a:ext cx="412560" cy="412920"/>
            <a:chOff x="6533980" y="719534"/>
            <a:chExt cx="41256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F48613-7910-16F0-FFBA-047A68A9BD8D}"/>
                    </a:ext>
                  </a:extLst>
                </p14:cNvPr>
                <p14:cNvContentPartPr/>
                <p14:nvPr/>
              </p14:nvContentPartPr>
              <p14:xfrm>
                <a:off x="6533980" y="762734"/>
                <a:ext cx="160560" cy="369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F48613-7910-16F0-FFBA-047A68A9BD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27860" y="756614"/>
                  <a:ext cx="1728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11BF3B-8D20-C418-689A-966DD5B7401A}"/>
                    </a:ext>
                  </a:extLst>
                </p14:cNvPr>
                <p14:cNvContentPartPr/>
                <p14:nvPr/>
              </p14:nvContentPartPr>
              <p14:xfrm>
                <a:off x="6563140" y="719534"/>
                <a:ext cx="383400" cy="388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11BF3B-8D20-C418-689A-966DD5B740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57020" y="713414"/>
                  <a:ext cx="3956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90BDA3-6F0F-4B94-4508-95E911173215}"/>
                    </a:ext>
                  </a:extLst>
                </p14:cNvPr>
                <p14:cNvContentPartPr/>
                <p14:nvPr/>
              </p14:nvContentPartPr>
              <p14:xfrm>
                <a:off x="6560260" y="1073774"/>
                <a:ext cx="864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90BDA3-6F0F-4B94-4508-95E9111732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54140" y="1067654"/>
                  <a:ext cx="208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9DF0C3-E9A8-B57A-4CEA-B193355CBC1F}"/>
              </a:ext>
            </a:extLst>
          </p:cNvPr>
          <p:cNvGrpSpPr/>
          <p:nvPr/>
        </p:nvGrpSpPr>
        <p:grpSpPr>
          <a:xfrm>
            <a:off x="9612700" y="3741374"/>
            <a:ext cx="2644200" cy="1550520"/>
            <a:chOff x="9612700" y="3741374"/>
            <a:chExt cx="2644200" cy="155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4D8DE6-A6DF-E3AD-3EFC-27AAFC4B6B01}"/>
                    </a:ext>
                  </a:extLst>
                </p14:cNvPr>
                <p14:cNvContentPartPr/>
                <p14:nvPr/>
              </p14:nvContentPartPr>
              <p14:xfrm>
                <a:off x="10736445" y="4302254"/>
                <a:ext cx="345600" cy="438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4D8DE6-A6DF-E3AD-3EFC-27AAFC4B6B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730325" y="4296134"/>
                  <a:ext cx="3578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43B8CE9-EEED-7EC6-B4C9-C2612179C617}"/>
                    </a:ext>
                  </a:extLst>
                </p14:cNvPr>
                <p14:cNvContentPartPr/>
                <p14:nvPr/>
              </p14:nvContentPartPr>
              <p14:xfrm>
                <a:off x="9612700" y="3791054"/>
                <a:ext cx="757080" cy="831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43B8CE9-EEED-7EC6-B4C9-C2612179C6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06580" y="3784934"/>
                  <a:ext cx="76932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6E7A1A-E6C1-31D7-0DD0-0A687D49989E}"/>
                    </a:ext>
                  </a:extLst>
                </p14:cNvPr>
                <p14:cNvContentPartPr/>
                <p14:nvPr/>
              </p14:nvContentPartPr>
              <p14:xfrm>
                <a:off x="10427740" y="3741374"/>
                <a:ext cx="478080" cy="1063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6E7A1A-E6C1-31D7-0DD0-0A687D49989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21620" y="3735254"/>
                  <a:ext cx="49032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123CB2-E382-F1AA-B568-171C3A021BE3}"/>
                    </a:ext>
                  </a:extLst>
                </p14:cNvPr>
                <p14:cNvContentPartPr/>
                <p14:nvPr/>
              </p14:nvContentPartPr>
              <p14:xfrm>
                <a:off x="10947580" y="4363094"/>
                <a:ext cx="126360" cy="91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123CB2-E382-F1AA-B568-171C3A021B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41460" y="4356974"/>
                  <a:ext cx="138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F3EED0-C05D-62B7-BCA0-403923D1BBEF}"/>
                    </a:ext>
                  </a:extLst>
                </p14:cNvPr>
                <p14:cNvContentPartPr/>
                <p14:nvPr/>
              </p14:nvContentPartPr>
              <p14:xfrm>
                <a:off x="10812220" y="4302974"/>
                <a:ext cx="298440" cy="320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F3EED0-C05D-62B7-BCA0-403923D1BBE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06100" y="4296854"/>
                  <a:ext cx="310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D1BD58C-0AF3-C659-8B1C-C9DE6AD5AFF7}"/>
                    </a:ext>
                  </a:extLst>
                </p14:cNvPr>
                <p14:cNvContentPartPr/>
                <p14:nvPr/>
              </p14:nvContentPartPr>
              <p14:xfrm>
                <a:off x="11181940" y="4386134"/>
                <a:ext cx="410760" cy="246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D1BD58C-0AF3-C659-8B1C-C9DE6AD5AFF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75820" y="4380014"/>
                  <a:ext cx="423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C81A8E-DA8B-D0AF-5D02-845AFF2CCF43}"/>
                    </a:ext>
                  </a:extLst>
                </p14:cNvPr>
                <p14:cNvContentPartPr/>
                <p14:nvPr/>
              </p14:nvContentPartPr>
              <p14:xfrm>
                <a:off x="11445100" y="4554974"/>
                <a:ext cx="39240" cy="102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C81A8E-DA8B-D0AF-5D02-845AFF2CCF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38980" y="4548854"/>
                  <a:ext cx="51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2870001-4A5F-8C86-D097-EB0B70D843B6}"/>
                    </a:ext>
                  </a:extLst>
                </p14:cNvPr>
                <p14:cNvContentPartPr/>
                <p14:nvPr/>
              </p14:nvContentPartPr>
              <p14:xfrm>
                <a:off x="11593420" y="4546694"/>
                <a:ext cx="185040" cy="745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2870001-4A5F-8C86-D097-EB0B70D843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587300" y="4540574"/>
                  <a:ext cx="19728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8B7E2D4-156D-5A7D-2472-CA3A074D5833}"/>
                    </a:ext>
                  </a:extLst>
                </p14:cNvPr>
                <p14:cNvContentPartPr/>
                <p14:nvPr/>
              </p14:nvContentPartPr>
              <p14:xfrm>
                <a:off x="11600260" y="4597094"/>
                <a:ext cx="422280" cy="253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8B7E2D4-156D-5A7D-2472-CA3A074D58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94140" y="4590974"/>
                  <a:ext cx="4345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83179B-B2B6-2819-4BAB-0A23F1E7A39B}"/>
                    </a:ext>
                  </a:extLst>
                </p14:cNvPr>
                <p14:cNvContentPartPr/>
                <p14:nvPr/>
              </p14:nvContentPartPr>
              <p14:xfrm>
                <a:off x="12002740" y="4678454"/>
                <a:ext cx="254160" cy="340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83179B-B2B6-2819-4BAB-0A23F1E7A3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996620" y="4672334"/>
                  <a:ext cx="2664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7BF466-D7B9-77FC-2CF7-940D20F08055}"/>
                    </a:ext>
                  </a:extLst>
                </p14:cNvPr>
                <p14:cNvContentPartPr/>
                <p14:nvPr/>
              </p14:nvContentPartPr>
              <p14:xfrm>
                <a:off x="11262765" y="3984734"/>
                <a:ext cx="188640" cy="650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7BF466-D7B9-77FC-2CF7-940D20F080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256645" y="3978614"/>
                  <a:ext cx="20088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577002-2A3A-44B1-50DE-9422D3E2DD2B}"/>
                    </a:ext>
                  </a:extLst>
                </p14:cNvPr>
                <p14:cNvContentPartPr/>
                <p14:nvPr/>
              </p14:nvContentPartPr>
              <p14:xfrm>
                <a:off x="11151885" y="4269854"/>
                <a:ext cx="140040" cy="36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577002-2A3A-44B1-50DE-9422D3E2DD2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45765" y="4263734"/>
                  <a:ext cx="1522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318D18-C1B1-3F74-BF80-FEF604C51B9F}"/>
                    </a:ext>
                  </a:extLst>
                </p14:cNvPr>
                <p14:cNvContentPartPr/>
                <p14:nvPr/>
              </p14:nvContentPartPr>
              <p14:xfrm>
                <a:off x="11156925" y="3944774"/>
                <a:ext cx="478440" cy="632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318D18-C1B1-3F74-BF80-FEF604C51B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150805" y="3938654"/>
                  <a:ext cx="49068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AAE85C-AE72-2533-F231-36C254792EE6}"/>
                    </a:ext>
                  </a:extLst>
                </p14:cNvPr>
                <p14:cNvContentPartPr/>
                <p14:nvPr/>
              </p14:nvContentPartPr>
              <p14:xfrm>
                <a:off x="11727525" y="4538414"/>
                <a:ext cx="239760" cy="63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AAE85C-AE72-2533-F231-36C254792EE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721405" y="4532294"/>
                  <a:ext cx="252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B76496-8FB0-DD1A-E8CD-1CE16F961637}"/>
                    </a:ext>
                  </a:extLst>
                </p14:cNvPr>
                <p14:cNvContentPartPr/>
                <p14:nvPr/>
              </p14:nvContentPartPr>
              <p14:xfrm>
                <a:off x="11727525" y="4652534"/>
                <a:ext cx="19800" cy="11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B76496-8FB0-DD1A-E8CD-1CE16F96163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721405" y="4646414"/>
                  <a:ext cx="32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7E365E-6194-316F-CFF1-8AC84A93050E}"/>
                    </a:ext>
                  </a:extLst>
                </p14:cNvPr>
                <p14:cNvContentPartPr/>
                <p14:nvPr/>
              </p14:nvContentPartPr>
              <p14:xfrm>
                <a:off x="11686485" y="4587374"/>
                <a:ext cx="219600" cy="162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7E365E-6194-316F-CFF1-8AC84A93050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680365" y="4581254"/>
                  <a:ext cx="231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D772A43-FF95-FE14-3FDE-7476B98B8AEC}"/>
                    </a:ext>
                  </a:extLst>
                </p14:cNvPr>
                <p14:cNvContentPartPr/>
                <p14:nvPr/>
              </p14:nvContentPartPr>
              <p14:xfrm>
                <a:off x="11694045" y="4865294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D772A43-FF95-FE14-3FDE-7476B98B8AE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687925" y="485917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06ED3A-BFDE-4CB6-C3CA-52C82364442E}"/>
                    </a:ext>
                  </a:extLst>
                </p14:cNvPr>
                <p14:cNvContentPartPr/>
                <p14:nvPr/>
              </p14:nvContentPartPr>
              <p14:xfrm>
                <a:off x="11606925" y="4873574"/>
                <a:ext cx="87840" cy="286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06ED3A-BFDE-4CB6-C3CA-52C8236444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600805" y="4867454"/>
                  <a:ext cx="1000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C013AF-CE56-4A29-A3FD-663E3CBD5A55}"/>
                    </a:ext>
                  </a:extLst>
                </p14:cNvPr>
                <p14:cNvContentPartPr/>
                <p14:nvPr/>
              </p14:nvContentPartPr>
              <p14:xfrm>
                <a:off x="11626725" y="4974374"/>
                <a:ext cx="5760" cy="10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C013AF-CE56-4A29-A3FD-663E3CBD5A5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620605" y="4968254"/>
                  <a:ext cx="1800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D1B0F85-46BA-6B32-325D-BFAC31B95829}"/>
                  </a:ext>
                </a:extLst>
              </p14:cNvPr>
              <p14:cNvContentPartPr/>
              <p14:nvPr/>
            </p14:nvContentPartPr>
            <p14:xfrm>
              <a:off x="11542845" y="4528694"/>
              <a:ext cx="470880" cy="7714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D1B0F85-46BA-6B32-325D-BFAC31B9582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536725" y="4522574"/>
                <a:ext cx="483120" cy="78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41E9F07A-5FA9-2753-CD23-93BD7D1EA83F}"/>
              </a:ext>
            </a:extLst>
          </p:cNvPr>
          <p:cNvGrpSpPr/>
          <p:nvPr/>
        </p:nvGrpSpPr>
        <p:grpSpPr>
          <a:xfrm>
            <a:off x="486525" y="3279494"/>
            <a:ext cx="4355455" cy="2066400"/>
            <a:chOff x="486525" y="3279494"/>
            <a:chExt cx="4355455" cy="20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B21FAD-7D9F-7406-E31A-7C522398D8BA}"/>
                    </a:ext>
                  </a:extLst>
                </p14:cNvPr>
                <p14:cNvContentPartPr/>
                <p14:nvPr/>
              </p14:nvContentPartPr>
              <p14:xfrm>
                <a:off x="1910860" y="3982214"/>
                <a:ext cx="2931120" cy="1363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B21FAD-7D9F-7406-E31A-7C522398D8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904740" y="3976094"/>
                  <a:ext cx="2943360" cy="13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77C352-18FD-066F-DFF9-7A21319B8C12}"/>
                    </a:ext>
                  </a:extLst>
                </p14:cNvPr>
                <p14:cNvContentPartPr/>
                <p14:nvPr/>
              </p14:nvContentPartPr>
              <p14:xfrm>
                <a:off x="1911940" y="3279494"/>
                <a:ext cx="1965240" cy="897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77C352-18FD-066F-DFF9-7A21319B8C1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05820" y="3273374"/>
                  <a:ext cx="1977480" cy="90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2635ED-4CE7-0F89-A578-7960741CE029}"/>
                    </a:ext>
                  </a:extLst>
                </p14:cNvPr>
                <p14:cNvContentPartPr/>
                <p14:nvPr/>
              </p14:nvContentPartPr>
              <p14:xfrm>
                <a:off x="1023460" y="3975734"/>
                <a:ext cx="689040" cy="452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2635ED-4CE7-0F89-A578-7960741CE02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17340" y="3969614"/>
                  <a:ext cx="7012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C8F1E9-D8BD-197B-8C3A-A4CC210D0BE3}"/>
                    </a:ext>
                  </a:extLst>
                </p14:cNvPr>
                <p14:cNvContentPartPr/>
                <p14:nvPr/>
              </p14:nvContentPartPr>
              <p14:xfrm>
                <a:off x="1090420" y="4110374"/>
                <a:ext cx="180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C8F1E9-D8BD-197B-8C3A-A4CC210D0BE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4300" y="4104254"/>
                  <a:ext cx="14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314902-741E-AA8B-C851-74CECE098FB9}"/>
                    </a:ext>
                  </a:extLst>
                </p14:cNvPr>
                <p14:cNvContentPartPr/>
                <p14:nvPr/>
              </p14:nvContentPartPr>
              <p14:xfrm>
                <a:off x="486525" y="4102094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314902-741E-AA8B-C851-74CECE098F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0405" y="409597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4410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construction vehicle with text overlay&#10;&#10;AI-generated content may be incorrect.">
            <a:extLst>
              <a:ext uri="{FF2B5EF4-FFF2-40B4-BE49-F238E27FC236}">
                <a16:creationId xmlns:a16="http://schemas.microsoft.com/office/drawing/2014/main" id="{CFA50451-3435-E1C4-8353-CC79AE62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06" y="0"/>
            <a:ext cx="1087618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DABA3F5-B897-6E33-8B92-3509E53E8354}"/>
                  </a:ext>
                </a:extLst>
              </p14:cNvPr>
              <p14:cNvContentPartPr/>
              <p14:nvPr/>
            </p14:nvContentPartPr>
            <p14:xfrm>
              <a:off x="6988480" y="1704680"/>
              <a:ext cx="1181520" cy="792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DABA3F5-B897-6E33-8B92-3509E53E83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2360" y="1698560"/>
                <a:ext cx="1193760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8CB9BA-E401-DB8D-CE21-6CD778C2D58B}"/>
                  </a:ext>
                </a:extLst>
              </p14:cNvPr>
              <p14:cNvContentPartPr/>
              <p14:nvPr/>
            </p14:nvContentPartPr>
            <p14:xfrm>
              <a:off x="2985280" y="3453920"/>
              <a:ext cx="1648440" cy="226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8CB9BA-E401-DB8D-CE21-6CD778C2D5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9160" y="3447800"/>
                <a:ext cx="1660680" cy="227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3F30BCE-B20D-A552-606A-CE597A9233C0}"/>
              </a:ext>
            </a:extLst>
          </p:cNvPr>
          <p:cNvGrpSpPr/>
          <p:nvPr/>
        </p:nvGrpSpPr>
        <p:grpSpPr>
          <a:xfrm>
            <a:off x="1878280" y="-153640"/>
            <a:ext cx="3724200" cy="2901960"/>
            <a:chOff x="1878280" y="-153640"/>
            <a:chExt cx="3724200" cy="29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C227C5-7B1E-7587-7DF8-29B008989290}"/>
                    </a:ext>
                  </a:extLst>
                </p14:cNvPr>
                <p14:cNvContentPartPr/>
                <p14:nvPr/>
              </p14:nvContentPartPr>
              <p14:xfrm>
                <a:off x="1878280" y="-153640"/>
                <a:ext cx="2704680" cy="1830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C227C5-7B1E-7587-7DF8-29B0089892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72160" y="-159760"/>
                  <a:ext cx="2716920" cy="18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35D6D3-5738-0971-6306-03EF2BA0B05C}"/>
                    </a:ext>
                  </a:extLst>
                </p14:cNvPr>
                <p14:cNvContentPartPr/>
                <p14:nvPr/>
              </p14:nvContentPartPr>
              <p14:xfrm>
                <a:off x="3332320" y="1706840"/>
                <a:ext cx="2270160" cy="1041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35D6D3-5738-0971-6306-03EF2BA0B0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26200" y="1700720"/>
                  <a:ext cx="2282400" cy="105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3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ey Parts of an Excavator">
            <a:extLst>
              <a:ext uri="{FF2B5EF4-FFF2-40B4-BE49-F238E27FC236}">
                <a16:creationId xmlns:a16="http://schemas.microsoft.com/office/drawing/2014/main" id="{29ABECEF-9CBB-1623-2232-87089A1D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9" y="332264"/>
            <a:ext cx="8257963" cy="61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05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F29E-45F3-3DDF-B8C4-AF879CF3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16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10EB81-3399-D439-0BF8-F8222E8C285C}"/>
                  </a:ext>
                </a:extLst>
              </p14:cNvPr>
              <p14:cNvContentPartPr/>
              <p14:nvPr/>
            </p14:nvContentPartPr>
            <p14:xfrm>
              <a:off x="3931720" y="1308680"/>
              <a:ext cx="360" cy="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10EB81-3399-D439-0BF8-F8222E8C28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5600" y="1302560"/>
                <a:ext cx="126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CEE51E-5FA5-1129-EBF4-807477E5AB08}"/>
                  </a:ext>
                </a:extLst>
              </p14:cNvPr>
              <p14:cNvContentPartPr/>
              <p14:nvPr/>
            </p14:nvContentPartPr>
            <p14:xfrm>
              <a:off x="3474880" y="27328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CEE51E-5FA5-1129-EBF4-807477E5AB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8760" y="27267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03D7BE-2439-BED3-064A-65F85D27DE29}"/>
                  </a:ext>
                </a:extLst>
              </p14:cNvPr>
              <p14:cNvContentPartPr/>
              <p14:nvPr/>
            </p14:nvContentPartPr>
            <p14:xfrm>
              <a:off x="3789520" y="975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03D7BE-2439-BED3-064A-65F85D27DE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3400" y="96920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A32825-8FE7-3A31-4702-171D31DE8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04" y="177549"/>
            <a:ext cx="10893235" cy="61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0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excavator and current&#10;&#10;AI-generated content may be incorrect.">
            <a:extLst>
              <a:ext uri="{FF2B5EF4-FFF2-40B4-BE49-F238E27FC236}">
                <a16:creationId xmlns:a16="http://schemas.microsoft.com/office/drawing/2014/main" id="{3FF8E716-7E2A-9609-4F31-1B6FBA3C5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37" y="321734"/>
            <a:ext cx="3489693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excavator and current&#10;&#10;AI-generated content may be incorrect.">
            <a:extLst>
              <a:ext uri="{FF2B5EF4-FFF2-40B4-BE49-F238E27FC236}">
                <a16:creationId xmlns:a16="http://schemas.microsoft.com/office/drawing/2014/main" id="{7EA25F84-6257-078D-31A9-742149FA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85" y="321734"/>
            <a:ext cx="3489693" cy="29051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excavator and current&#10;&#10;AI-generated content may be incorrect.">
            <a:extLst>
              <a:ext uri="{FF2B5EF4-FFF2-40B4-BE49-F238E27FC236}">
                <a16:creationId xmlns:a16="http://schemas.microsoft.com/office/drawing/2014/main" id="{A818770F-C86A-DFA4-9F85-B2D2AB685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89" y="3631096"/>
            <a:ext cx="3315987" cy="2760560"/>
          </a:xfrm>
          <a:prstGeom prst="rect">
            <a:avLst/>
          </a:prstGeom>
        </p:spPr>
      </p:pic>
      <p:pic>
        <p:nvPicPr>
          <p:cNvPr id="9" name="Picture 8" descr="A graph of excavator and current&#10;&#10;AI-generated content may be incorrect.">
            <a:extLst>
              <a:ext uri="{FF2B5EF4-FFF2-40B4-BE49-F238E27FC236}">
                <a16:creationId xmlns:a16="http://schemas.microsoft.com/office/drawing/2014/main" id="{BCB0E965-F7CE-772A-994A-FC39C343D7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38" y="3631096"/>
            <a:ext cx="3315987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82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895</Words>
  <Application>Microsoft Office PowerPoint</Application>
  <PresentationFormat>Widescreen</PresentationFormat>
  <Paragraphs>69</Paragraphs>
  <Slides>21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 Unicode MS</vt:lpstr>
      <vt:lpstr>等线</vt:lpstr>
      <vt:lpstr>等线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1</vt:lpstr>
      <vt:lpstr>PowerPoint Presentation</vt:lpstr>
      <vt:lpstr>PowerPoint Presentation</vt:lpstr>
      <vt:lpstr>PowerPoint Presentation</vt:lpstr>
      <vt:lpstr>PowerPoint Presentation</vt:lpstr>
      <vt:lpstr>Test2  update the position</vt:lpstr>
      <vt:lpstr>PowerPoint Presentation</vt:lpstr>
      <vt:lpstr>outline</vt:lpstr>
      <vt:lpstr>Thesis  topic </vt:lpstr>
      <vt:lpstr>Research Goals 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Jiancai x Hou</dc:creator>
  <cp:lastModifiedBy>Jiancai x Hou</cp:lastModifiedBy>
  <cp:revision>228</cp:revision>
  <dcterms:created xsi:type="dcterms:W3CDTF">2025-12-02T10:32:42Z</dcterms:created>
  <dcterms:modified xsi:type="dcterms:W3CDTF">2025-12-10T15:08:09Z</dcterms:modified>
</cp:coreProperties>
</file>